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76" r:id="rId4"/>
    <p:sldId id="282" r:id="rId5"/>
    <p:sldId id="283" r:id="rId6"/>
    <p:sldId id="284" r:id="rId7"/>
    <p:sldId id="285" r:id="rId8"/>
    <p:sldId id="286" r:id="rId9"/>
    <p:sldId id="287" r:id="rId10"/>
    <p:sldId id="32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7" autoAdjust="0"/>
    <p:restoredTop sz="90929"/>
  </p:normalViewPr>
  <p:slideViewPr>
    <p:cSldViewPr>
      <p:cViewPr varScale="1">
        <p:scale>
          <a:sx n="83" d="100"/>
          <a:sy n="83" d="100"/>
        </p:scale>
        <p:origin x="15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C0C17B4-D893-44CC-A856-F73245CDD8DC}" type="datetimeFigureOut">
              <a:rPr lang="en-US" smtClean="0"/>
              <a:pPr/>
              <a:t>11/29/2022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393024F-59FA-478B-A97C-FF993EC72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2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635C5-F88F-4F46-A6C9-82689FE1EBC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70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544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4618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ESO logo2c">
            <a:extLst>
              <a:ext uri="{FF2B5EF4-FFF2-40B4-BE49-F238E27FC236}">
                <a16:creationId xmlns:a16="http://schemas.microsoft.com/office/drawing/2014/main" id="{62D49292-A7F4-4FEF-9ED8-F5C1B89A4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78" y="6419000"/>
            <a:ext cx="73183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0190FB-8AC4-41CA-AA43-EC80FD1DBD98}"/>
              </a:ext>
            </a:extLst>
          </p:cNvPr>
          <p:cNvSpPr/>
          <p:nvPr userDrawn="1"/>
        </p:nvSpPr>
        <p:spPr>
          <a:xfrm>
            <a:off x="8751390" y="646503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C3AA3B81-7C98-440A-A20E-B6764C5120CC}" type="slidenum">
              <a:rPr lang="en-US" altLang="en-US" sz="12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8">
            <a:extLst>
              <a:ext uri="{FF2B5EF4-FFF2-40B4-BE49-F238E27FC236}">
                <a16:creationId xmlns:a16="http://schemas.microsoft.com/office/drawing/2014/main" id="{1B53D6BB-2C0A-46CA-8DAD-3DE15E4BB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484313"/>
            <a:ext cx="40147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COMIT</a:t>
            </a:r>
            <a:r>
              <a:rPr lang="es-E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ÉS DE SEGURIDAD y REUNIONES DE SEGURIDAD</a:t>
            </a:r>
            <a:endParaRPr lang="es-ES_tradnl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21" descr="C:\WINDOWS\Desktop\PESO logo2c.jpg">
            <a:extLst>
              <a:ext uri="{FF2B5EF4-FFF2-40B4-BE49-F238E27FC236}">
                <a16:creationId xmlns:a16="http://schemas.microsoft.com/office/drawing/2014/main" id="{C8D212FD-CB5D-4183-A54C-0C34170D7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231775"/>
            <a:ext cx="1628775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6">
            <a:extLst>
              <a:ext uri="{FF2B5EF4-FFF2-40B4-BE49-F238E27FC236}">
                <a16:creationId xmlns:a16="http://schemas.microsoft.com/office/drawing/2014/main" id="{EBC9D820-3F74-469A-8A62-8452B75F1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230188"/>
            <a:ext cx="189547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8">
            <a:extLst>
              <a:ext uri="{FF2B5EF4-FFF2-40B4-BE49-F238E27FC236}">
                <a16:creationId xmlns:a16="http://schemas.microsoft.com/office/drawing/2014/main" id="{99CB1E13-95C4-4E72-A013-2C3B893C0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1484313"/>
            <a:ext cx="31877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SAFETY COMMITTEES and SAFETY MEETINGS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60">
            <a:extLst>
              <a:ext uri="{FF2B5EF4-FFF2-40B4-BE49-F238E27FC236}">
                <a16:creationId xmlns:a16="http://schemas.microsoft.com/office/drawing/2014/main" id="{F2E50D4B-C2E7-42BD-A82E-ED64BBCC7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082" y="3281303"/>
            <a:ext cx="4422775" cy="322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39EC4D-DD38-4B82-9268-D249D66293D2}"/>
              </a:ext>
            </a:extLst>
          </p:cNvPr>
          <p:cNvSpPr/>
          <p:nvPr/>
        </p:nvSpPr>
        <p:spPr>
          <a:xfrm>
            <a:off x="76200" y="6319838"/>
            <a:ext cx="914400" cy="53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384F273-5E77-4E59-A159-702C07FA2872}"/>
              </a:ext>
            </a:extLst>
          </p:cNvPr>
          <p:cNvSpPr txBox="1"/>
          <p:nvPr/>
        </p:nvSpPr>
        <p:spPr bwMode="auto">
          <a:xfrm>
            <a:off x="381000" y="2875002"/>
            <a:ext cx="4419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r>
              <a:rPr lang="es-ES" altLang="en-US" sz="6600" dirty="0" err="1">
                <a:latin typeface="Chaparral Pro Light" panose="02060403030505090203" pitchFamily="18" charset="0"/>
                <a:cs typeface="Arial" panose="020B0604020202020204" pitchFamily="34" charset="0"/>
              </a:rPr>
              <a:t>Thank</a:t>
            </a:r>
            <a:r>
              <a:rPr lang="es-ES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 </a:t>
            </a:r>
            <a:r>
              <a:rPr lang="es-ES" altLang="en-US" sz="6600" dirty="0" err="1">
                <a:latin typeface="Chaparral Pro Light" panose="02060403030505090203" pitchFamily="18" charset="0"/>
                <a:cs typeface="Arial" panose="020B0604020202020204" pitchFamily="34" charset="0"/>
              </a:rPr>
              <a:t>you</a:t>
            </a:r>
            <a:r>
              <a:rPr lang="es-ES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A1DEB7-E9E9-42C9-AD62-EC3C81C1C901}"/>
              </a:ext>
            </a:extLst>
          </p:cNvPr>
          <p:cNvSpPr txBox="1"/>
          <p:nvPr/>
        </p:nvSpPr>
        <p:spPr bwMode="auto">
          <a:xfrm>
            <a:off x="5029200" y="2875002"/>
            <a:ext cx="3733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es-ES_tradnl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¡</a:t>
            </a:r>
            <a:r>
              <a:rPr lang="es-ES_tradnl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Gracias</a:t>
            </a:r>
            <a:r>
              <a:rPr lang="es-ES_tradnl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515216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>
            <a:extLst>
              <a:ext uri="{FF2B5EF4-FFF2-40B4-BE49-F238E27FC236}">
                <a16:creationId xmlns:a16="http://schemas.microsoft.com/office/drawing/2014/main" id="{950080D8-E805-42B0-A539-BF1065DDC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</a:rPr>
              <a:t>Welcome!</a:t>
            </a: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r>
              <a:rPr lang="es-ES_tradnl" altLang="en-US" b="1" dirty="0" err="1">
                <a:latin typeface="Arial" panose="020B0604020202020204" pitchFamily="34" charset="0"/>
              </a:rPr>
              <a:t>The</a:t>
            </a:r>
            <a:r>
              <a:rPr lang="es-ES_tradnl" altLang="en-US" b="1" dirty="0">
                <a:latin typeface="Arial" panose="020B0604020202020204" pitchFamily="34" charset="0"/>
              </a:rPr>
              <a:t> </a:t>
            </a:r>
            <a:r>
              <a:rPr lang="es-ES_tradnl" altLang="en-US" b="1" dirty="0" err="1">
                <a:latin typeface="Arial" panose="020B0604020202020204" pitchFamily="34" charset="0"/>
              </a:rPr>
              <a:t>reason</a:t>
            </a:r>
            <a:endParaRPr lang="en-US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r>
              <a:rPr lang="es-ES_tradnl" altLang="en-US" b="1" dirty="0" err="1">
                <a:latin typeface="Arial" panose="020B0604020202020204" pitchFamily="34" charset="0"/>
              </a:rPr>
              <a:t>The</a:t>
            </a:r>
            <a:r>
              <a:rPr lang="es-ES_tradnl" altLang="en-US" b="1" dirty="0">
                <a:latin typeface="Arial" panose="020B0604020202020204" pitchFamily="34" charset="0"/>
              </a:rPr>
              <a:t> </a:t>
            </a:r>
            <a:r>
              <a:rPr lang="es-ES_tradnl" altLang="en-US" b="1" dirty="0" err="1">
                <a:latin typeface="Arial" panose="020B0604020202020204" pitchFamily="34" charset="0"/>
              </a:rPr>
              <a:t>goal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A4DC196D-89B8-406E-9644-55EE817FB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213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¡Bienvenidos!</a:t>
            </a:r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razón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meta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65">
            <a:extLst>
              <a:ext uri="{FF2B5EF4-FFF2-40B4-BE49-F238E27FC236}">
                <a16:creationId xmlns:a16="http://schemas.microsoft.com/office/drawing/2014/main" id="{09FF28EB-A244-42E6-9766-55EF72B1E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53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The rule  						La </a:t>
            </a:r>
            <a:r>
              <a:rPr lang="en-US" altLang="en-US" sz="2800" b="1" dirty="0" err="1">
                <a:latin typeface="Arial" panose="020B0604020202020204" pitchFamily="34" charset="0"/>
              </a:rPr>
              <a:t>regla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pic>
        <p:nvPicPr>
          <p:cNvPr id="3" name="Picture 9" descr="Safety committee meeting.jpg">
            <a:extLst>
              <a:ext uri="{FF2B5EF4-FFF2-40B4-BE49-F238E27FC236}">
                <a16:creationId xmlns:a16="http://schemas.microsoft.com/office/drawing/2014/main" id="{5805C7D3-63F8-48E4-9750-1596714A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314" y="1676400"/>
            <a:ext cx="5643372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54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Safety committee meeting.jpg">
            <a:extLst>
              <a:ext uri="{FF2B5EF4-FFF2-40B4-BE49-F238E27FC236}">
                <a16:creationId xmlns:a16="http://schemas.microsoft.com/office/drawing/2014/main" id="{5805C7D3-63F8-48E4-9750-1596714A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314" y="1981199"/>
            <a:ext cx="5643372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Committee Requirements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399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Requisitos del Comité de Seguridad</a:t>
            </a:r>
          </a:p>
        </p:txBody>
      </p:sp>
    </p:spTree>
    <p:extLst>
      <p:ext uri="{BB962C8B-B14F-4D97-AF65-F5344CB8AC3E}">
        <p14:creationId xmlns:p14="http://schemas.microsoft.com/office/powerpoint/2010/main" val="414386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Committee Requirements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399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Requisitos del Comité de Seguridad</a:t>
            </a:r>
          </a:p>
        </p:txBody>
      </p:sp>
      <p:graphicFrame>
        <p:nvGraphicFramePr>
          <p:cNvPr id="10" name="Object 41">
            <a:extLst>
              <a:ext uri="{FF2B5EF4-FFF2-40B4-BE49-F238E27FC236}">
                <a16:creationId xmlns:a16="http://schemas.microsoft.com/office/drawing/2014/main" id="{4A72120E-2F22-4A20-8A16-7E29CD8AF1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578204"/>
              </p:ext>
            </p:extLst>
          </p:nvPr>
        </p:nvGraphicFramePr>
        <p:xfrm>
          <a:off x="577115" y="1981200"/>
          <a:ext cx="311858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Clip" r:id="rId3" imgW="1831818" imgH="1072836" progId="MS_ClipArt_Gallery.2">
                  <p:embed/>
                </p:oleObj>
              </mc:Choice>
              <mc:Fallback>
                <p:oleObj name="Clip" r:id="rId3" imgW="1831818" imgH="1072836" progId="MS_ClipArt_Gallery.2">
                  <p:embed/>
                  <p:pic>
                    <p:nvPicPr>
                      <p:cNvPr id="16390" name="Object 41">
                        <a:extLst>
                          <a:ext uri="{FF2B5EF4-FFF2-40B4-BE49-F238E27FC236}">
                            <a16:creationId xmlns:a16="http://schemas.microsoft.com/office/drawing/2014/main" id="{86FE2676-1A66-4531-BBA3-B8BA2A8E7D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115" y="1981200"/>
                        <a:ext cx="3118585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2">
            <a:extLst>
              <a:ext uri="{FF2B5EF4-FFF2-40B4-BE49-F238E27FC236}">
                <a16:creationId xmlns:a16="http://schemas.microsoft.com/office/drawing/2014/main" id="{EE453599-62F9-45BB-AAE9-FA3BE1C7B4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396896"/>
              </p:ext>
            </p:extLst>
          </p:nvPr>
        </p:nvGraphicFramePr>
        <p:xfrm>
          <a:off x="5791200" y="2141622"/>
          <a:ext cx="2261937" cy="2574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Clip" r:id="rId5" imgW="1408176" imgH="1602943" progId="MS_ClipArt_Gallery.2">
                  <p:embed/>
                </p:oleObj>
              </mc:Choice>
              <mc:Fallback>
                <p:oleObj name="Clip" r:id="rId5" imgW="1408176" imgH="1602943" progId="MS_ClipArt_Gallery.2">
                  <p:embed/>
                  <p:pic>
                    <p:nvPicPr>
                      <p:cNvPr id="16391" name="Object 42">
                        <a:extLst>
                          <a:ext uri="{FF2B5EF4-FFF2-40B4-BE49-F238E27FC236}">
                            <a16:creationId xmlns:a16="http://schemas.microsoft.com/office/drawing/2014/main" id="{36646A95-0F72-4942-A19C-928D3B51D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141622"/>
                        <a:ext cx="2261937" cy="2574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3">
            <a:extLst>
              <a:ext uri="{FF2B5EF4-FFF2-40B4-BE49-F238E27FC236}">
                <a16:creationId xmlns:a16="http://schemas.microsoft.com/office/drawing/2014/main" id="{20D5DE30-15EB-4009-8129-4082739CB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706556"/>
              </p:ext>
            </p:extLst>
          </p:nvPr>
        </p:nvGraphicFramePr>
        <p:xfrm>
          <a:off x="3890212" y="4095146"/>
          <a:ext cx="1900988" cy="2550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Clip" r:id="rId7" imgW="638175" imgH="430530" progId="MS_ClipArt_Gallery.2">
                  <p:embed/>
                </p:oleObj>
              </mc:Choice>
              <mc:Fallback>
                <p:oleObj name="Clip" r:id="rId7" imgW="638175" imgH="430530" progId="MS_ClipArt_Gallery.2">
                  <p:embed/>
                  <p:pic>
                    <p:nvPicPr>
                      <p:cNvPr id="16392" name="Object 43">
                        <a:extLst>
                          <a:ext uri="{FF2B5EF4-FFF2-40B4-BE49-F238E27FC236}">
                            <a16:creationId xmlns:a16="http://schemas.microsoft.com/office/drawing/2014/main" id="{2C7DC4D3-05AC-4581-B79D-2CF1356D8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212" y="4095146"/>
                        <a:ext cx="1900988" cy="2550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708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Committee Requirements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399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Requisitos del Comité de Seguridad</a:t>
            </a:r>
          </a:p>
        </p:txBody>
      </p:sp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12DB4899-32F9-4A5C-B507-D0DC719931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726595"/>
              </p:ext>
            </p:extLst>
          </p:nvPr>
        </p:nvGraphicFramePr>
        <p:xfrm>
          <a:off x="3226175" y="4953000"/>
          <a:ext cx="2691650" cy="1229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Clip" r:id="rId3" imgW="1910080" imgH="873125" progId="MS_ClipArt_Gallery.2">
                  <p:embed/>
                </p:oleObj>
              </mc:Choice>
              <mc:Fallback>
                <p:oleObj name="Clip" r:id="rId3" imgW="1910080" imgH="873125" progId="MS_ClipArt_Gallery.2">
                  <p:embed/>
                  <p:pic>
                    <p:nvPicPr>
                      <p:cNvPr id="17414" name="Object 7">
                        <a:extLst>
                          <a:ext uri="{FF2B5EF4-FFF2-40B4-BE49-F238E27FC236}">
                            <a16:creationId xmlns:a16="http://schemas.microsoft.com/office/drawing/2014/main" id="{32200958-C063-45E2-8087-56B81A3FB0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175" y="4953000"/>
                        <a:ext cx="2691650" cy="1229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8">
            <a:extLst>
              <a:ext uri="{FF2B5EF4-FFF2-40B4-BE49-F238E27FC236}">
                <a16:creationId xmlns:a16="http://schemas.microsoft.com/office/drawing/2014/main" id="{5C3CCEEB-7636-4C3B-ADC1-DDC8E334E340}"/>
              </a:ext>
            </a:extLst>
          </p:cNvPr>
          <p:cNvGrpSpPr>
            <a:grpSpLocks/>
          </p:cNvGrpSpPr>
          <p:nvPr/>
        </p:nvGrpSpPr>
        <p:grpSpPr bwMode="auto">
          <a:xfrm>
            <a:off x="752002" y="2271775"/>
            <a:ext cx="2091457" cy="2124221"/>
            <a:chOff x="1363" y="3020"/>
            <a:chExt cx="1518" cy="1463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2DAE855-415F-4946-AE82-1E8BC701F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" y="3132"/>
              <a:ext cx="669" cy="693"/>
            </a:xfrm>
            <a:custGeom>
              <a:avLst/>
              <a:gdLst>
                <a:gd name="T0" fmla="*/ 1 w 1338"/>
                <a:gd name="T1" fmla="*/ 1 h 1386"/>
                <a:gd name="T2" fmla="*/ 0 w 1338"/>
                <a:gd name="T3" fmla="*/ 0 h 1386"/>
                <a:gd name="T4" fmla="*/ 1 w 1338"/>
                <a:gd name="T5" fmla="*/ 1 h 1386"/>
                <a:gd name="T6" fmla="*/ 1 w 1338"/>
                <a:gd name="T7" fmla="*/ 1 h 1386"/>
                <a:gd name="T8" fmla="*/ 1 w 1338"/>
                <a:gd name="T9" fmla="*/ 1 h 13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38" h="1386">
                  <a:moveTo>
                    <a:pt x="1303" y="585"/>
                  </a:moveTo>
                  <a:lnTo>
                    <a:pt x="0" y="0"/>
                  </a:lnTo>
                  <a:lnTo>
                    <a:pt x="341" y="1386"/>
                  </a:lnTo>
                  <a:lnTo>
                    <a:pt x="1338" y="854"/>
                  </a:lnTo>
                  <a:lnTo>
                    <a:pt x="1303" y="585"/>
                  </a:lnTo>
                  <a:close/>
                </a:path>
              </a:pathLst>
            </a:custGeom>
            <a:solidFill>
              <a:srgbClr val="B2D1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6E0BD4BF-57D5-4680-AD45-E56340E7E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4" y="3136"/>
              <a:ext cx="666" cy="685"/>
            </a:xfrm>
            <a:custGeom>
              <a:avLst/>
              <a:gdLst>
                <a:gd name="T0" fmla="*/ 1 w 1332"/>
                <a:gd name="T1" fmla="*/ 1 h 1370"/>
                <a:gd name="T2" fmla="*/ 0 w 1332"/>
                <a:gd name="T3" fmla="*/ 0 h 1370"/>
                <a:gd name="T4" fmla="*/ 1 w 1332"/>
                <a:gd name="T5" fmla="*/ 1 h 1370"/>
                <a:gd name="T6" fmla="*/ 1 w 1332"/>
                <a:gd name="T7" fmla="*/ 1 h 1370"/>
                <a:gd name="T8" fmla="*/ 1 w 1332"/>
                <a:gd name="T9" fmla="*/ 1 h 13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32" h="1370">
                  <a:moveTo>
                    <a:pt x="1299" y="581"/>
                  </a:moveTo>
                  <a:lnTo>
                    <a:pt x="0" y="0"/>
                  </a:lnTo>
                  <a:lnTo>
                    <a:pt x="339" y="1370"/>
                  </a:lnTo>
                  <a:lnTo>
                    <a:pt x="1332" y="842"/>
                  </a:lnTo>
                  <a:lnTo>
                    <a:pt x="1299" y="581"/>
                  </a:lnTo>
                  <a:close/>
                </a:path>
              </a:pathLst>
            </a:custGeom>
            <a:solidFill>
              <a:srgbClr val="B5D1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BA7FE566-4198-4B7D-9F39-A6909B49F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5" y="3140"/>
              <a:ext cx="663" cy="677"/>
            </a:xfrm>
            <a:custGeom>
              <a:avLst/>
              <a:gdLst>
                <a:gd name="T0" fmla="*/ 1 w 1326"/>
                <a:gd name="T1" fmla="*/ 1 h 1354"/>
                <a:gd name="T2" fmla="*/ 0 w 1326"/>
                <a:gd name="T3" fmla="*/ 0 h 1354"/>
                <a:gd name="T4" fmla="*/ 1 w 1326"/>
                <a:gd name="T5" fmla="*/ 1 h 1354"/>
                <a:gd name="T6" fmla="*/ 1 w 1326"/>
                <a:gd name="T7" fmla="*/ 1 h 1354"/>
                <a:gd name="T8" fmla="*/ 1 w 1326"/>
                <a:gd name="T9" fmla="*/ 1 h 13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6" h="1354">
                  <a:moveTo>
                    <a:pt x="1295" y="577"/>
                  </a:moveTo>
                  <a:lnTo>
                    <a:pt x="0" y="0"/>
                  </a:lnTo>
                  <a:lnTo>
                    <a:pt x="335" y="1354"/>
                  </a:lnTo>
                  <a:lnTo>
                    <a:pt x="1326" y="832"/>
                  </a:lnTo>
                  <a:lnTo>
                    <a:pt x="1295" y="577"/>
                  </a:lnTo>
                  <a:close/>
                </a:path>
              </a:pathLst>
            </a:custGeom>
            <a:solidFill>
              <a:srgbClr val="B7D3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9CA91EA1-5DB0-4640-959F-6C164A0BC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6" y="3144"/>
              <a:ext cx="660" cy="668"/>
            </a:xfrm>
            <a:custGeom>
              <a:avLst/>
              <a:gdLst>
                <a:gd name="T0" fmla="*/ 0 w 1321"/>
                <a:gd name="T1" fmla="*/ 0 h 1337"/>
                <a:gd name="T2" fmla="*/ 0 w 1321"/>
                <a:gd name="T3" fmla="*/ 0 h 1337"/>
                <a:gd name="T4" fmla="*/ 0 w 1321"/>
                <a:gd name="T5" fmla="*/ 0 h 1337"/>
                <a:gd name="T6" fmla="*/ 0 w 1321"/>
                <a:gd name="T7" fmla="*/ 0 h 1337"/>
                <a:gd name="T8" fmla="*/ 0 w 1321"/>
                <a:gd name="T9" fmla="*/ 0 h 13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1" h="1337">
                  <a:moveTo>
                    <a:pt x="1291" y="574"/>
                  </a:moveTo>
                  <a:lnTo>
                    <a:pt x="0" y="0"/>
                  </a:lnTo>
                  <a:lnTo>
                    <a:pt x="333" y="1337"/>
                  </a:lnTo>
                  <a:lnTo>
                    <a:pt x="1321" y="823"/>
                  </a:lnTo>
                  <a:lnTo>
                    <a:pt x="1291" y="574"/>
                  </a:lnTo>
                  <a:close/>
                </a:path>
              </a:pathLst>
            </a:custGeom>
            <a:solidFill>
              <a:srgbClr val="BCD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34B29263-5A16-4C6A-8353-943E5BF95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8" y="3148"/>
              <a:ext cx="656" cy="660"/>
            </a:xfrm>
            <a:custGeom>
              <a:avLst/>
              <a:gdLst>
                <a:gd name="T0" fmla="*/ 0 w 1313"/>
                <a:gd name="T1" fmla="*/ 0 h 1321"/>
                <a:gd name="T2" fmla="*/ 0 w 1313"/>
                <a:gd name="T3" fmla="*/ 0 h 1321"/>
                <a:gd name="T4" fmla="*/ 0 w 1313"/>
                <a:gd name="T5" fmla="*/ 0 h 1321"/>
                <a:gd name="T6" fmla="*/ 0 w 1313"/>
                <a:gd name="T7" fmla="*/ 0 h 1321"/>
                <a:gd name="T8" fmla="*/ 0 w 1313"/>
                <a:gd name="T9" fmla="*/ 0 h 1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3" h="1321">
                  <a:moveTo>
                    <a:pt x="1285" y="569"/>
                  </a:moveTo>
                  <a:lnTo>
                    <a:pt x="0" y="0"/>
                  </a:lnTo>
                  <a:lnTo>
                    <a:pt x="329" y="1321"/>
                  </a:lnTo>
                  <a:lnTo>
                    <a:pt x="1313" y="811"/>
                  </a:lnTo>
                  <a:lnTo>
                    <a:pt x="1285" y="569"/>
                  </a:lnTo>
                  <a:close/>
                </a:path>
              </a:pathLst>
            </a:custGeom>
            <a:solidFill>
              <a:srgbClr val="BFD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D36F58BE-72A7-4AF8-B15A-1586C366F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9" y="3152"/>
              <a:ext cx="652" cy="652"/>
            </a:xfrm>
            <a:custGeom>
              <a:avLst/>
              <a:gdLst>
                <a:gd name="T0" fmla="*/ 0 w 1305"/>
                <a:gd name="T1" fmla="*/ 0 h 1305"/>
                <a:gd name="T2" fmla="*/ 0 w 1305"/>
                <a:gd name="T3" fmla="*/ 0 h 1305"/>
                <a:gd name="T4" fmla="*/ 0 w 1305"/>
                <a:gd name="T5" fmla="*/ 0 h 1305"/>
                <a:gd name="T6" fmla="*/ 0 w 1305"/>
                <a:gd name="T7" fmla="*/ 0 h 1305"/>
                <a:gd name="T8" fmla="*/ 0 w 1305"/>
                <a:gd name="T9" fmla="*/ 0 h 13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05" h="1305">
                  <a:moveTo>
                    <a:pt x="1281" y="565"/>
                  </a:moveTo>
                  <a:lnTo>
                    <a:pt x="0" y="0"/>
                  </a:lnTo>
                  <a:lnTo>
                    <a:pt x="325" y="1305"/>
                  </a:lnTo>
                  <a:lnTo>
                    <a:pt x="1305" y="801"/>
                  </a:lnTo>
                  <a:lnTo>
                    <a:pt x="1281" y="565"/>
                  </a:lnTo>
                  <a:close/>
                </a:path>
              </a:pathLst>
            </a:custGeom>
            <a:solidFill>
              <a:srgbClr val="C1D8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393FC7E-D166-46D1-8334-D58DC9E3BA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3156"/>
              <a:ext cx="649" cy="644"/>
            </a:xfrm>
            <a:custGeom>
              <a:avLst/>
              <a:gdLst>
                <a:gd name="T0" fmla="*/ 0 w 1299"/>
                <a:gd name="T1" fmla="*/ 0 h 1289"/>
                <a:gd name="T2" fmla="*/ 0 w 1299"/>
                <a:gd name="T3" fmla="*/ 0 h 1289"/>
                <a:gd name="T4" fmla="*/ 0 w 1299"/>
                <a:gd name="T5" fmla="*/ 0 h 1289"/>
                <a:gd name="T6" fmla="*/ 0 w 1299"/>
                <a:gd name="T7" fmla="*/ 0 h 1289"/>
                <a:gd name="T8" fmla="*/ 0 w 1299"/>
                <a:gd name="T9" fmla="*/ 0 h 1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99" h="1289">
                  <a:moveTo>
                    <a:pt x="1277" y="561"/>
                  </a:moveTo>
                  <a:lnTo>
                    <a:pt x="0" y="0"/>
                  </a:lnTo>
                  <a:lnTo>
                    <a:pt x="323" y="1289"/>
                  </a:lnTo>
                  <a:lnTo>
                    <a:pt x="1299" y="789"/>
                  </a:lnTo>
                  <a:lnTo>
                    <a:pt x="1277" y="561"/>
                  </a:lnTo>
                  <a:close/>
                </a:path>
              </a:pathLst>
            </a:custGeom>
            <a:solidFill>
              <a:srgbClr val="C4DB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2DFE8026-9592-432F-956A-EC1B957D1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2" y="3161"/>
              <a:ext cx="645" cy="635"/>
            </a:xfrm>
            <a:custGeom>
              <a:avLst/>
              <a:gdLst>
                <a:gd name="T0" fmla="*/ 0 w 1291"/>
                <a:gd name="T1" fmla="*/ 0 h 1271"/>
                <a:gd name="T2" fmla="*/ 0 w 1291"/>
                <a:gd name="T3" fmla="*/ 0 h 1271"/>
                <a:gd name="T4" fmla="*/ 0 w 1291"/>
                <a:gd name="T5" fmla="*/ 0 h 1271"/>
                <a:gd name="T6" fmla="*/ 0 w 1291"/>
                <a:gd name="T7" fmla="*/ 0 h 1271"/>
                <a:gd name="T8" fmla="*/ 0 w 1291"/>
                <a:gd name="T9" fmla="*/ 0 h 12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91" h="1271">
                  <a:moveTo>
                    <a:pt x="1271" y="557"/>
                  </a:moveTo>
                  <a:lnTo>
                    <a:pt x="0" y="0"/>
                  </a:lnTo>
                  <a:lnTo>
                    <a:pt x="317" y="1271"/>
                  </a:lnTo>
                  <a:lnTo>
                    <a:pt x="1291" y="777"/>
                  </a:lnTo>
                  <a:lnTo>
                    <a:pt x="1271" y="557"/>
                  </a:lnTo>
                  <a:close/>
                </a:path>
              </a:pathLst>
            </a:custGeom>
            <a:solidFill>
              <a:srgbClr val="C6DD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FB1BEAB1-6D86-45F8-9604-F2DD5F069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3" y="3165"/>
              <a:ext cx="642" cy="627"/>
            </a:xfrm>
            <a:custGeom>
              <a:avLst/>
              <a:gdLst>
                <a:gd name="T0" fmla="*/ 0 w 1285"/>
                <a:gd name="T1" fmla="*/ 0 h 1255"/>
                <a:gd name="T2" fmla="*/ 0 w 1285"/>
                <a:gd name="T3" fmla="*/ 0 h 1255"/>
                <a:gd name="T4" fmla="*/ 0 w 1285"/>
                <a:gd name="T5" fmla="*/ 0 h 1255"/>
                <a:gd name="T6" fmla="*/ 0 w 1285"/>
                <a:gd name="T7" fmla="*/ 0 h 1255"/>
                <a:gd name="T8" fmla="*/ 0 w 1285"/>
                <a:gd name="T9" fmla="*/ 0 h 12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5" h="1255">
                  <a:moveTo>
                    <a:pt x="1267" y="553"/>
                  </a:moveTo>
                  <a:lnTo>
                    <a:pt x="0" y="0"/>
                  </a:lnTo>
                  <a:lnTo>
                    <a:pt x="315" y="1255"/>
                  </a:lnTo>
                  <a:lnTo>
                    <a:pt x="1285" y="766"/>
                  </a:lnTo>
                  <a:lnTo>
                    <a:pt x="1267" y="553"/>
                  </a:lnTo>
                  <a:close/>
                </a:path>
              </a:pathLst>
            </a:custGeom>
            <a:solidFill>
              <a:srgbClr val="C9DD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573A790B-2467-42A4-A01D-9F0CBBD9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4" y="3169"/>
              <a:ext cx="639" cy="618"/>
            </a:xfrm>
            <a:custGeom>
              <a:avLst/>
              <a:gdLst>
                <a:gd name="T0" fmla="*/ 0 w 1279"/>
                <a:gd name="T1" fmla="*/ 0 h 1237"/>
                <a:gd name="T2" fmla="*/ 0 w 1279"/>
                <a:gd name="T3" fmla="*/ 0 h 1237"/>
                <a:gd name="T4" fmla="*/ 0 w 1279"/>
                <a:gd name="T5" fmla="*/ 0 h 1237"/>
                <a:gd name="T6" fmla="*/ 0 w 1279"/>
                <a:gd name="T7" fmla="*/ 0 h 1237"/>
                <a:gd name="T8" fmla="*/ 0 w 1279"/>
                <a:gd name="T9" fmla="*/ 0 h 12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79" h="1237">
                  <a:moveTo>
                    <a:pt x="1263" y="549"/>
                  </a:moveTo>
                  <a:lnTo>
                    <a:pt x="0" y="0"/>
                  </a:lnTo>
                  <a:lnTo>
                    <a:pt x="313" y="1237"/>
                  </a:lnTo>
                  <a:lnTo>
                    <a:pt x="1279" y="756"/>
                  </a:lnTo>
                  <a:lnTo>
                    <a:pt x="1263" y="549"/>
                  </a:lnTo>
                  <a:close/>
                </a:path>
              </a:pathLst>
            </a:custGeom>
            <a:solidFill>
              <a:srgbClr val="CEE0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0ADAEE38-DA80-48A0-A1E9-27DD7C6CB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5" y="3172"/>
              <a:ext cx="636" cy="611"/>
            </a:xfrm>
            <a:custGeom>
              <a:avLst/>
              <a:gdLst>
                <a:gd name="T0" fmla="*/ 0 w 1273"/>
                <a:gd name="T1" fmla="*/ 1 h 1221"/>
                <a:gd name="T2" fmla="*/ 0 w 1273"/>
                <a:gd name="T3" fmla="*/ 0 h 1221"/>
                <a:gd name="T4" fmla="*/ 0 w 1273"/>
                <a:gd name="T5" fmla="*/ 1 h 1221"/>
                <a:gd name="T6" fmla="*/ 0 w 1273"/>
                <a:gd name="T7" fmla="*/ 1 h 1221"/>
                <a:gd name="T8" fmla="*/ 0 w 1273"/>
                <a:gd name="T9" fmla="*/ 1 h 12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73" h="1221">
                  <a:moveTo>
                    <a:pt x="1259" y="545"/>
                  </a:moveTo>
                  <a:lnTo>
                    <a:pt x="0" y="0"/>
                  </a:lnTo>
                  <a:lnTo>
                    <a:pt x="309" y="1221"/>
                  </a:lnTo>
                  <a:lnTo>
                    <a:pt x="1273" y="746"/>
                  </a:lnTo>
                  <a:lnTo>
                    <a:pt x="1259" y="545"/>
                  </a:lnTo>
                  <a:close/>
                </a:path>
              </a:pathLst>
            </a:custGeom>
            <a:solidFill>
              <a:srgbClr val="D1E2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ABC07103-F1CD-423D-9800-6E6CF9A61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7" y="3176"/>
              <a:ext cx="632" cy="603"/>
            </a:xfrm>
            <a:custGeom>
              <a:avLst/>
              <a:gdLst>
                <a:gd name="T0" fmla="*/ 0 w 1265"/>
                <a:gd name="T1" fmla="*/ 1 h 1206"/>
                <a:gd name="T2" fmla="*/ 0 w 1265"/>
                <a:gd name="T3" fmla="*/ 0 h 1206"/>
                <a:gd name="T4" fmla="*/ 0 w 1265"/>
                <a:gd name="T5" fmla="*/ 1 h 1206"/>
                <a:gd name="T6" fmla="*/ 0 w 1265"/>
                <a:gd name="T7" fmla="*/ 1 h 1206"/>
                <a:gd name="T8" fmla="*/ 0 w 1265"/>
                <a:gd name="T9" fmla="*/ 1 h 12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65" h="1206">
                  <a:moveTo>
                    <a:pt x="1253" y="541"/>
                  </a:moveTo>
                  <a:lnTo>
                    <a:pt x="0" y="0"/>
                  </a:lnTo>
                  <a:lnTo>
                    <a:pt x="305" y="1206"/>
                  </a:lnTo>
                  <a:lnTo>
                    <a:pt x="1265" y="734"/>
                  </a:lnTo>
                  <a:lnTo>
                    <a:pt x="1253" y="541"/>
                  </a:lnTo>
                  <a:close/>
                </a:path>
              </a:pathLst>
            </a:custGeom>
            <a:solidFill>
              <a:srgbClr val="D1E5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F1262D9D-130B-442D-96D9-58607C36D1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" y="3180"/>
              <a:ext cx="629" cy="595"/>
            </a:xfrm>
            <a:custGeom>
              <a:avLst/>
              <a:gdLst>
                <a:gd name="T0" fmla="*/ 0 w 1259"/>
                <a:gd name="T1" fmla="*/ 1 h 1190"/>
                <a:gd name="T2" fmla="*/ 0 w 1259"/>
                <a:gd name="T3" fmla="*/ 0 h 1190"/>
                <a:gd name="T4" fmla="*/ 0 w 1259"/>
                <a:gd name="T5" fmla="*/ 1 h 1190"/>
                <a:gd name="T6" fmla="*/ 0 w 1259"/>
                <a:gd name="T7" fmla="*/ 1 h 1190"/>
                <a:gd name="T8" fmla="*/ 0 w 1259"/>
                <a:gd name="T9" fmla="*/ 1 h 1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9" h="1190">
                  <a:moveTo>
                    <a:pt x="1249" y="537"/>
                  </a:moveTo>
                  <a:lnTo>
                    <a:pt x="0" y="0"/>
                  </a:lnTo>
                  <a:lnTo>
                    <a:pt x="301" y="1190"/>
                  </a:lnTo>
                  <a:lnTo>
                    <a:pt x="1259" y="724"/>
                  </a:lnTo>
                  <a:lnTo>
                    <a:pt x="1249" y="537"/>
                  </a:lnTo>
                  <a:close/>
                </a:path>
              </a:pathLst>
            </a:custGeom>
            <a:solidFill>
              <a:srgbClr val="D6E5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61DA61C1-1E67-4FE7-97F3-C23DA3FBF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9" y="3184"/>
              <a:ext cx="626" cy="587"/>
            </a:xfrm>
            <a:custGeom>
              <a:avLst/>
              <a:gdLst>
                <a:gd name="T0" fmla="*/ 0 w 1253"/>
                <a:gd name="T1" fmla="*/ 1 h 1174"/>
                <a:gd name="T2" fmla="*/ 0 w 1253"/>
                <a:gd name="T3" fmla="*/ 0 h 1174"/>
                <a:gd name="T4" fmla="*/ 0 w 1253"/>
                <a:gd name="T5" fmla="*/ 1 h 1174"/>
                <a:gd name="T6" fmla="*/ 0 w 1253"/>
                <a:gd name="T7" fmla="*/ 1 h 1174"/>
                <a:gd name="T8" fmla="*/ 0 w 1253"/>
                <a:gd name="T9" fmla="*/ 1 h 11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3" h="1174">
                  <a:moveTo>
                    <a:pt x="1245" y="533"/>
                  </a:moveTo>
                  <a:lnTo>
                    <a:pt x="0" y="0"/>
                  </a:lnTo>
                  <a:lnTo>
                    <a:pt x="299" y="1174"/>
                  </a:lnTo>
                  <a:lnTo>
                    <a:pt x="1253" y="712"/>
                  </a:lnTo>
                  <a:lnTo>
                    <a:pt x="1245" y="533"/>
                  </a:lnTo>
                  <a:close/>
                </a:path>
              </a:pathLst>
            </a:custGeom>
            <a:solidFill>
              <a:srgbClr val="D8E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8A2B9331-C2C7-4408-BF7A-82AD50E77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1" y="3188"/>
              <a:ext cx="621" cy="579"/>
            </a:xfrm>
            <a:custGeom>
              <a:avLst/>
              <a:gdLst>
                <a:gd name="T0" fmla="*/ 0 w 1243"/>
                <a:gd name="T1" fmla="*/ 1 h 1158"/>
                <a:gd name="T2" fmla="*/ 0 w 1243"/>
                <a:gd name="T3" fmla="*/ 0 h 1158"/>
                <a:gd name="T4" fmla="*/ 0 w 1243"/>
                <a:gd name="T5" fmla="*/ 1 h 1158"/>
                <a:gd name="T6" fmla="*/ 0 w 1243"/>
                <a:gd name="T7" fmla="*/ 1 h 1158"/>
                <a:gd name="T8" fmla="*/ 0 w 1243"/>
                <a:gd name="T9" fmla="*/ 1 h 11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43" h="1158">
                  <a:moveTo>
                    <a:pt x="1239" y="529"/>
                  </a:moveTo>
                  <a:lnTo>
                    <a:pt x="0" y="0"/>
                  </a:lnTo>
                  <a:lnTo>
                    <a:pt x="295" y="1158"/>
                  </a:lnTo>
                  <a:lnTo>
                    <a:pt x="1243" y="702"/>
                  </a:lnTo>
                  <a:lnTo>
                    <a:pt x="1239" y="529"/>
                  </a:lnTo>
                  <a:close/>
                </a:path>
              </a:pathLst>
            </a:custGeom>
            <a:solidFill>
              <a:srgbClr val="DDE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09559A65-468B-4D50-80CB-6DC2E5456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3192"/>
              <a:ext cx="619" cy="570"/>
            </a:xfrm>
            <a:custGeom>
              <a:avLst/>
              <a:gdLst>
                <a:gd name="T0" fmla="*/ 1 w 1237"/>
                <a:gd name="T1" fmla="*/ 1 h 1140"/>
                <a:gd name="T2" fmla="*/ 0 w 1237"/>
                <a:gd name="T3" fmla="*/ 0 h 1140"/>
                <a:gd name="T4" fmla="*/ 1 w 1237"/>
                <a:gd name="T5" fmla="*/ 1 h 1140"/>
                <a:gd name="T6" fmla="*/ 1 w 1237"/>
                <a:gd name="T7" fmla="*/ 1 h 1140"/>
                <a:gd name="T8" fmla="*/ 1 w 1237"/>
                <a:gd name="T9" fmla="*/ 1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7" h="1140">
                  <a:moveTo>
                    <a:pt x="1235" y="527"/>
                  </a:moveTo>
                  <a:lnTo>
                    <a:pt x="0" y="0"/>
                  </a:lnTo>
                  <a:lnTo>
                    <a:pt x="291" y="1140"/>
                  </a:lnTo>
                  <a:lnTo>
                    <a:pt x="1237" y="692"/>
                  </a:lnTo>
                  <a:lnTo>
                    <a:pt x="1235" y="527"/>
                  </a:lnTo>
                  <a:close/>
                </a:path>
              </a:pathLst>
            </a:custGeom>
            <a:solidFill>
              <a:srgbClr val="DDE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DD3A80AB-F8C4-464C-B10F-782EB5CE1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3196"/>
              <a:ext cx="616" cy="562"/>
            </a:xfrm>
            <a:custGeom>
              <a:avLst/>
              <a:gdLst>
                <a:gd name="T0" fmla="*/ 1 w 1231"/>
                <a:gd name="T1" fmla="*/ 1 h 1124"/>
                <a:gd name="T2" fmla="*/ 0 w 1231"/>
                <a:gd name="T3" fmla="*/ 0 h 1124"/>
                <a:gd name="T4" fmla="*/ 1 w 1231"/>
                <a:gd name="T5" fmla="*/ 1 h 1124"/>
                <a:gd name="T6" fmla="*/ 1 w 1231"/>
                <a:gd name="T7" fmla="*/ 1 h 1124"/>
                <a:gd name="T8" fmla="*/ 1 w 1231"/>
                <a:gd name="T9" fmla="*/ 1 h 11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1" h="1124">
                  <a:moveTo>
                    <a:pt x="1231" y="523"/>
                  </a:moveTo>
                  <a:lnTo>
                    <a:pt x="0" y="0"/>
                  </a:lnTo>
                  <a:lnTo>
                    <a:pt x="289" y="1124"/>
                  </a:lnTo>
                  <a:lnTo>
                    <a:pt x="1231" y="680"/>
                  </a:lnTo>
                  <a:lnTo>
                    <a:pt x="1231" y="523"/>
                  </a:lnTo>
                  <a:close/>
                </a:path>
              </a:pathLst>
            </a:custGeom>
            <a:solidFill>
              <a:srgbClr val="E0ED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2AC154E6-8935-4E0B-9690-68620B8F9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4" y="3200"/>
              <a:ext cx="614" cy="554"/>
            </a:xfrm>
            <a:custGeom>
              <a:avLst/>
              <a:gdLst>
                <a:gd name="T0" fmla="*/ 1 w 1227"/>
                <a:gd name="T1" fmla="*/ 0 h 1109"/>
                <a:gd name="T2" fmla="*/ 0 w 1227"/>
                <a:gd name="T3" fmla="*/ 0 h 1109"/>
                <a:gd name="T4" fmla="*/ 1 w 1227"/>
                <a:gd name="T5" fmla="*/ 0 h 1109"/>
                <a:gd name="T6" fmla="*/ 1 w 1227"/>
                <a:gd name="T7" fmla="*/ 0 h 1109"/>
                <a:gd name="T8" fmla="*/ 1 w 1227"/>
                <a:gd name="T9" fmla="*/ 0 h 11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27" h="1109">
                  <a:moveTo>
                    <a:pt x="1227" y="520"/>
                  </a:moveTo>
                  <a:lnTo>
                    <a:pt x="0" y="0"/>
                  </a:lnTo>
                  <a:lnTo>
                    <a:pt x="285" y="1109"/>
                  </a:lnTo>
                  <a:lnTo>
                    <a:pt x="1225" y="671"/>
                  </a:lnTo>
                  <a:lnTo>
                    <a:pt x="1227" y="520"/>
                  </a:lnTo>
                  <a:close/>
                </a:path>
              </a:pathLst>
            </a:custGeom>
            <a:solidFill>
              <a:srgbClr val="E2EF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B96D271F-1E9A-4636-A238-C3F426DB10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6" y="3204"/>
              <a:ext cx="611" cy="547"/>
            </a:xfrm>
            <a:custGeom>
              <a:avLst/>
              <a:gdLst>
                <a:gd name="T0" fmla="*/ 1 w 1221"/>
                <a:gd name="T1" fmla="*/ 1 h 1093"/>
                <a:gd name="T2" fmla="*/ 0 w 1221"/>
                <a:gd name="T3" fmla="*/ 0 h 1093"/>
                <a:gd name="T4" fmla="*/ 1 w 1221"/>
                <a:gd name="T5" fmla="*/ 1 h 1093"/>
                <a:gd name="T6" fmla="*/ 1 w 1221"/>
                <a:gd name="T7" fmla="*/ 1 h 1093"/>
                <a:gd name="T8" fmla="*/ 1 w 1221"/>
                <a:gd name="T9" fmla="*/ 1 h 10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21" h="1093">
                  <a:moveTo>
                    <a:pt x="1221" y="516"/>
                  </a:moveTo>
                  <a:lnTo>
                    <a:pt x="0" y="0"/>
                  </a:lnTo>
                  <a:lnTo>
                    <a:pt x="281" y="1093"/>
                  </a:lnTo>
                  <a:lnTo>
                    <a:pt x="1217" y="659"/>
                  </a:lnTo>
                  <a:lnTo>
                    <a:pt x="1221" y="516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545DC58E-249D-48C7-89E9-918AE8147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7" y="3208"/>
              <a:ext cx="609" cy="539"/>
            </a:xfrm>
            <a:custGeom>
              <a:avLst/>
              <a:gdLst>
                <a:gd name="T0" fmla="*/ 1 w 1217"/>
                <a:gd name="T1" fmla="*/ 1 h 1077"/>
                <a:gd name="T2" fmla="*/ 0 w 1217"/>
                <a:gd name="T3" fmla="*/ 0 h 1077"/>
                <a:gd name="T4" fmla="*/ 1 w 1217"/>
                <a:gd name="T5" fmla="*/ 1 h 1077"/>
                <a:gd name="T6" fmla="*/ 1 w 1217"/>
                <a:gd name="T7" fmla="*/ 1 h 1077"/>
                <a:gd name="T8" fmla="*/ 1 w 1217"/>
                <a:gd name="T9" fmla="*/ 1 h 10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7" h="1077">
                  <a:moveTo>
                    <a:pt x="1217" y="512"/>
                  </a:moveTo>
                  <a:lnTo>
                    <a:pt x="0" y="0"/>
                  </a:lnTo>
                  <a:lnTo>
                    <a:pt x="279" y="1077"/>
                  </a:lnTo>
                  <a:lnTo>
                    <a:pt x="1211" y="649"/>
                  </a:lnTo>
                  <a:lnTo>
                    <a:pt x="1217" y="512"/>
                  </a:lnTo>
                  <a:close/>
                </a:path>
              </a:pathLst>
            </a:custGeom>
            <a:solidFill>
              <a:srgbClr val="EAF2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BC80CAF7-D0E7-4177-8C41-FA88FA43F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8" y="3212"/>
              <a:ext cx="607" cy="531"/>
            </a:xfrm>
            <a:custGeom>
              <a:avLst/>
              <a:gdLst>
                <a:gd name="T0" fmla="*/ 1 w 1214"/>
                <a:gd name="T1" fmla="*/ 1 h 1061"/>
                <a:gd name="T2" fmla="*/ 0 w 1214"/>
                <a:gd name="T3" fmla="*/ 0 h 1061"/>
                <a:gd name="T4" fmla="*/ 1 w 1214"/>
                <a:gd name="T5" fmla="*/ 1 h 1061"/>
                <a:gd name="T6" fmla="*/ 1 w 1214"/>
                <a:gd name="T7" fmla="*/ 1 h 1061"/>
                <a:gd name="T8" fmla="*/ 1 w 1214"/>
                <a:gd name="T9" fmla="*/ 1 h 10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4" h="1061">
                  <a:moveTo>
                    <a:pt x="1214" y="508"/>
                  </a:moveTo>
                  <a:lnTo>
                    <a:pt x="0" y="0"/>
                  </a:lnTo>
                  <a:lnTo>
                    <a:pt x="276" y="1061"/>
                  </a:lnTo>
                  <a:lnTo>
                    <a:pt x="1206" y="639"/>
                  </a:lnTo>
                  <a:lnTo>
                    <a:pt x="1214" y="508"/>
                  </a:lnTo>
                  <a:close/>
                </a:path>
              </a:pathLst>
            </a:custGeom>
            <a:solidFill>
              <a:srgbClr val="EDF4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65E3907C-4074-43D6-B04E-48C089A34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0" y="3216"/>
              <a:ext cx="604" cy="522"/>
            </a:xfrm>
            <a:custGeom>
              <a:avLst/>
              <a:gdLst>
                <a:gd name="T0" fmla="*/ 1 w 1208"/>
                <a:gd name="T1" fmla="*/ 1 h 1043"/>
                <a:gd name="T2" fmla="*/ 0 w 1208"/>
                <a:gd name="T3" fmla="*/ 0 h 1043"/>
                <a:gd name="T4" fmla="*/ 1 w 1208"/>
                <a:gd name="T5" fmla="*/ 1 h 1043"/>
                <a:gd name="T6" fmla="*/ 1 w 1208"/>
                <a:gd name="T7" fmla="*/ 1 h 1043"/>
                <a:gd name="T8" fmla="*/ 1 w 1208"/>
                <a:gd name="T9" fmla="*/ 1 h 10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8" h="1043">
                  <a:moveTo>
                    <a:pt x="1208" y="504"/>
                  </a:moveTo>
                  <a:lnTo>
                    <a:pt x="0" y="0"/>
                  </a:lnTo>
                  <a:lnTo>
                    <a:pt x="272" y="1043"/>
                  </a:lnTo>
                  <a:lnTo>
                    <a:pt x="1198" y="627"/>
                  </a:lnTo>
                  <a:lnTo>
                    <a:pt x="1208" y="504"/>
                  </a:lnTo>
                  <a:close/>
                </a:path>
              </a:pathLst>
            </a:custGeom>
            <a:solidFill>
              <a:srgbClr val="EFF7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B35E34CD-C79E-4220-8226-DBDC9EBF2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" y="3220"/>
              <a:ext cx="602" cy="514"/>
            </a:xfrm>
            <a:custGeom>
              <a:avLst/>
              <a:gdLst>
                <a:gd name="T0" fmla="*/ 1 w 1204"/>
                <a:gd name="T1" fmla="*/ 1 h 1027"/>
                <a:gd name="T2" fmla="*/ 0 w 1204"/>
                <a:gd name="T3" fmla="*/ 0 h 1027"/>
                <a:gd name="T4" fmla="*/ 1 w 1204"/>
                <a:gd name="T5" fmla="*/ 1 h 1027"/>
                <a:gd name="T6" fmla="*/ 1 w 1204"/>
                <a:gd name="T7" fmla="*/ 1 h 1027"/>
                <a:gd name="T8" fmla="*/ 1 w 1204"/>
                <a:gd name="T9" fmla="*/ 1 h 10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4" h="1027">
                  <a:moveTo>
                    <a:pt x="1204" y="502"/>
                  </a:moveTo>
                  <a:lnTo>
                    <a:pt x="0" y="0"/>
                  </a:lnTo>
                  <a:lnTo>
                    <a:pt x="268" y="1027"/>
                  </a:lnTo>
                  <a:lnTo>
                    <a:pt x="1192" y="617"/>
                  </a:lnTo>
                  <a:lnTo>
                    <a:pt x="1204" y="502"/>
                  </a:lnTo>
                  <a:close/>
                </a:path>
              </a:pathLst>
            </a:custGeom>
            <a:solidFill>
              <a:srgbClr val="F2F7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15A3A0E0-625B-4F94-9FFF-F866E42F5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225"/>
              <a:ext cx="600" cy="505"/>
            </a:xfrm>
            <a:custGeom>
              <a:avLst/>
              <a:gdLst>
                <a:gd name="T0" fmla="*/ 1 w 1200"/>
                <a:gd name="T1" fmla="*/ 1 h 1009"/>
                <a:gd name="T2" fmla="*/ 0 w 1200"/>
                <a:gd name="T3" fmla="*/ 0 h 1009"/>
                <a:gd name="T4" fmla="*/ 1 w 1200"/>
                <a:gd name="T5" fmla="*/ 1 h 1009"/>
                <a:gd name="T6" fmla="*/ 1 w 1200"/>
                <a:gd name="T7" fmla="*/ 1 h 1009"/>
                <a:gd name="T8" fmla="*/ 1 w 1200"/>
                <a:gd name="T9" fmla="*/ 1 h 10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0" h="1009">
                  <a:moveTo>
                    <a:pt x="1200" y="496"/>
                  </a:moveTo>
                  <a:lnTo>
                    <a:pt x="0" y="0"/>
                  </a:lnTo>
                  <a:lnTo>
                    <a:pt x="266" y="1009"/>
                  </a:lnTo>
                  <a:lnTo>
                    <a:pt x="1184" y="603"/>
                  </a:lnTo>
                  <a:lnTo>
                    <a:pt x="1200" y="496"/>
                  </a:lnTo>
                  <a:close/>
                </a:path>
              </a:pathLst>
            </a:custGeom>
            <a:solidFill>
              <a:srgbClr val="F7F9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EB0FF58E-D872-42B2-A32E-358C7E4D1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3229"/>
              <a:ext cx="598" cy="497"/>
            </a:xfrm>
            <a:custGeom>
              <a:avLst/>
              <a:gdLst>
                <a:gd name="T0" fmla="*/ 1 w 1196"/>
                <a:gd name="T1" fmla="*/ 1 h 993"/>
                <a:gd name="T2" fmla="*/ 0 w 1196"/>
                <a:gd name="T3" fmla="*/ 0 h 993"/>
                <a:gd name="T4" fmla="*/ 1 w 1196"/>
                <a:gd name="T5" fmla="*/ 1 h 993"/>
                <a:gd name="T6" fmla="*/ 1 w 1196"/>
                <a:gd name="T7" fmla="*/ 1 h 993"/>
                <a:gd name="T8" fmla="*/ 1 w 1196"/>
                <a:gd name="T9" fmla="*/ 1 h 9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96" h="993">
                  <a:moveTo>
                    <a:pt x="1196" y="492"/>
                  </a:moveTo>
                  <a:lnTo>
                    <a:pt x="0" y="0"/>
                  </a:lnTo>
                  <a:lnTo>
                    <a:pt x="264" y="993"/>
                  </a:lnTo>
                  <a:lnTo>
                    <a:pt x="1178" y="593"/>
                  </a:lnTo>
                  <a:lnTo>
                    <a:pt x="1196" y="492"/>
                  </a:lnTo>
                  <a:close/>
                </a:path>
              </a:pathLst>
            </a:custGeom>
            <a:solidFill>
              <a:srgbClr val="F9FC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08759257-6B55-4380-90A4-A9D2A55D0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5" y="3233"/>
              <a:ext cx="595" cy="489"/>
            </a:xfrm>
            <a:custGeom>
              <a:avLst/>
              <a:gdLst>
                <a:gd name="T0" fmla="*/ 1 w 1190"/>
                <a:gd name="T1" fmla="*/ 1 h 977"/>
                <a:gd name="T2" fmla="*/ 0 w 1190"/>
                <a:gd name="T3" fmla="*/ 0 h 977"/>
                <a:gd name="T4" fmla="*/ 1 w 1190"/>
                <a:gd name="T5" fmla="*/ 1 h 977"/>
                <a:gd name="T6" fmla="*/ 1 w 1190"/>
                <a:gd name="T7" fmla="*/ 1 h 977"/>
                <a:gd name="T8" fmla="*/ 1 w 1190"/>
                <a:gd name="T9" fmla="*/ 1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90" h="977">
                  <a:moveTo>
                    <a:pt x="1190" y="488"/>
                  </a:moveTo>
                  <a:lnTo>
                    <a:pt x="0" y="0"/>
                  </a:lnTo>
                  <a:lnTo>
                    <a:pt x="258" y="977"/>
                  </a:lnTo>
                  <a:lnTo>
                    <a:pt x="1170" y="583"/>
                  </a:lnTo>
                  <a:lnTo>
                    <a:pt x="1190" y="488"/>
                  </a:lnTo>
                  <a:close/>
                </a:path>
              </a:pathLst>
            </a:custGeom>
            <a:solidFill>
              <a:srgbClr val="FCFF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84E987D7-B40F-41BF-AC13-52DA40EA7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6" y="3237"/>
              <a:ext cx="593" cy="481"/>
            </a:xfrm>
            <a:custGeom>
              <a:avLst/>
              <a:gdLst>
                <a:gd name="T0" fmla="*/ 1 w 1186"/>
                <a:gd name="T1" fmla="*/ 1 h 962"/>
                <a:gd name="T2" fmla="*/ 0 w 1186"/>
                <a:gd name="T3" fmla="*/ 0 h 962"/>
                <a:gd name="T4" fmla="*/ 1 w 1186"/>
                <a:gd name="T5" fmla="*/ 1 h 962"/>
                <a:gd name="T6" fmla="*/ 1 w 1186"/>
                <a:gd name="T7" fmla="*/ 1 h 962"/>
                <a:gd name="T8" fmla="*/ 1 w 1186"/>
                <a:gd name="T9" fmla="*/ 1 h 9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86" h="962">
                  <a:moveTo>
                    <a:pt x="1186" y="484"/>
                  </a:moveTo>
                  <a:lnTo>
                    <a:pt x="0" y="0"/>
                  </a:lnTo>
                  <a:lnTo>
                    <a:pt x="256" y="962"/>
                  </a:lnTo>
                  <a:lnTo>
                    <a:pt x="1165" y="571"/>
                  </a:lnTo>
                  <a:lnTo>
                    <a:pt x="1186" y="4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8BFF603D-131C-4456-9FD2-249C136F5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3" y="3020"/>
              <a:ext cx="440" cy="1463"/>
            </a:xfrm>
            <a:custGeom>
              <a:avLst/>
              <a:gdLst>
                <a:gd name="T0" fmla="*/ 0 w 881"/>
                <a:gd name="T1" fmla="*/ 1 h 2926"/>
                <a:gd name="T2" fmla="*/ 0 w 881"/>
                <a:gd name="T3" fmla="*/ 1 h 2926"/>
                <a:gd name="T4" fmla="*/ 0 w 881"/>
                <a:gd name="T5" fmla="*/ 1 h 2926"/>
                <a:gd name="T6" fmla="*/ 0 w 881"/>
                <a:gd name="T7" fmla="*/ 0 h 2926"/>
                <a:gd name="T8" fmla="*/ 0 w 881"/>
                <a:gd name="T9" fmla="*/ 1 h 2926"/>
                <a:gd name="T10" fmla="*/ 0 w 881"/>
                <a:gd name="T11" fmla="*/ 1 h 2926"/>
                <a:gd name="T12" fmla="*/ 0 w 881"/>
                <a:gd name="T13" fmla="*/ 1 h 29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81" h="2926">
                  <a:moveTo>
                    <a:pt x="812" y="2837"/>
                  </a:moveTo>
                  <a:lnTo>
                    <a:pt x="81" y="85"/>
                  </a:lnTo>
                  <a:lnTo>
                    <a:pt x="97" y="6"/>
                  </a:lnTo>
                  <a:lnTo>
                    <a:pt x="0" y="0"/>
                  </a:lnTo>
                  <a:lnTo>
                    <a:pt x="770" y="2926"/>
                  </a:lnTo>
                  <a:lnTo>
                    <a:pt x="881" y="2926"/>
                  </a:lnTo>
                  <a:lnTo>
                    <a:pt x="812" y="283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5749B8C8-00DA-42BE-9678-01019B34A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0" y="3328"/>
              <a:ext cx="92" cy="100"/>
            </a:xfrm>
            <a:custGeom>
              <a:avLst/>
              <a:gdLst>
                <a:gd name="T0" fmla="*/ 1 w 184"/>
                <a:gd name="T1" fmla="*/ 0 h 201"/>
                <a:gd name="T2" fmla="*/ 1 w 184"/>
                <a:gd name="T3" fmla="*/ 0 h 201"/>
                <a:gd name="T4" fmla="*/ 0 w 184"/>
                <a:gd name="T5" fmla="*/ 0 h 201"/>
                <a:gd name="T6" fmla="*/ 1 w 184"/>
                <a:gd name="T7" fmla="*/ 0 h 201"/>
                <a:gd name="T8" fmla="*/ 1 w 184"/>
                <a:gd name="T9" fmla="*/ 0 h 201"/>
                <a:gd name="T10" fmla="*/ 1 w 184"/>
                <a:gd name="T11" fmla="*/ 0 h 201"/>
                <a:gd name="T12" fmla="*/ 1 w 184"/>
                <a:gd name="T13" fmla="*/ 0 h 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" h="201">
                  <a:moveTo>
                    <a:pt x="39" y="201"/>
                  </a:moveTo>
                  <a:lnTo>
                    <a:pt x="184" y="56"/>
                  </a:lnTo>
                  <a:lnTo>
                    <a:pt x="0" y="0"/>
                  </a:lnTo>
                  <a:lnTo>
                    <a:pt x="12" y="50"/>
                  </a:lnTo>
                  <a:lnTo>
                    <a:pt x="24" y="101"/>
                  </a:lnTo>
                  <a:lnTo>
                    <a:pt x="32" y="151"/>
                  </a:lnTo>
                  <a:lnTo>
                    <a:pt x="39" y="2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D810D89C-8AB0-40D4-B502-ECC1AA1F1F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3576"/>
              <a:ext cx="91" cy="100"/>
            </a:xfrm>
            <a:custGeom>
              <a:avLst/>
              <a:gdLst>
                <a:gd name="T0" fmla="*/ 0 w 182"/>
                <a:gd name="T1" fmla="*/ 1 h 200"/>
                <a:gd name="T2" fmla="*/ 1 w 182"/>
                <a:gd name="T3" fmla="*/ 1 h 200"/>
                <a:gd name="T4" fmla="*/ 1 w 182"/>
                <a:gd name="T5" fmla="*/ 0 h 200"/>
                <a:gd name="T6" fmla="*/ 1 w 182"/>
                <a:gd name="T7" fmla="*/ 1 h 200"/>
                <a:gd name="T8" fmla="*/ 1 w 182"/>
                <a:gd name="T9" fmla="*/ 1 h 200"/>
                <a:gd name="T10" fmla="*/ 1 w 182"/>
                <a:gd name="T11" fmla="*/ 1 h 200"/>
                <a:gd name="T12" fmla="*/ 0 w 182"/>
                <a:gd name="T13" fmla="*/ 1 h 2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2" h="200">
                  <a:moveTo>
                    <a:pt x="0" y="200"/>
                  </a:moveTo>
                  <a:lnTo>
                    <a:pt x="182" y="145"/>
                  </a:lnTo>
                  <a:lnTo>
                    <a:pt x="39" y="0"/>
                  </a:lnTo>
                  <a:lnTo>
                    <a:pt x="34" y="52"/>
                  </a:lnTo>
                  <a:lnTo>
                    <a:pt x="24" y="101"/>
                  </a:lnTo>
                  <a:lnTo>
                    <a:pt x="14" y="151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3CA92E5A-E927-4AFD-8822-769C80E33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" y="3215"/>
              <a:ext cx="82" cy="83"/>
            </a:xfrm>
            <a:custGeom>
              <a:avLst/>
              <a:gdLst>
                <a:gd name="T0" fmla="*/ 1 w 162"/>
                <a:gd name="T1" fmla="*/ 0 h 167"/>
                <a:gd name="T2" fmla="*/ 1 w 162"/>
                <a:gd name="T3" fmla="*/ 0 h 167"/>
                <a:gd name="T4" fmla="*/ 0 w 162"/>
                <a:gd name="T5" fmla="*/ 0 h 167"/>
                <a:gd name="T6" fmla="*/ 1 w 162"/>
                <a:gd name="T7" fmla="*/ 0 h 167"/>
                <a:gd name="T8" fmla="*/ 1 w 162"/>
                <a:gd name="T9" fmla="*/ 0 h 167"/>
                <a:gd name="T10" fmla="*/ 1 w 162"/>
                <a:gd name="T11" fmla="*/ 0 h 167"/>
                <a:gd name="T12" fmla="*/ 1 w 162"/>
                <a:gd name="T13" fmla="*/ 0 h 167"/>
                <a:gd name="T14" fmla="*/ 1 w 162"/>
                <a:gd name="T15" fmla="*/ 0 h 167"/>
                <a:gd name="T16" fmla="*/ 1 w 162"/>
                <a:gd name="T17" fmla="*/ 0 h 167"/>
                <a:gd name="T18" fmla="*/ 1 w 162"/>
                <a:gd name="T19" fmla="*/ 0 h 167"/>
                <a:gd name="T20" fmla="*/ 1 w 162"/>
                <a:gd name="T21" fmla="*/ 0 h 1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2" h="167">
                  <a:moveTo>
                    <a:pt x="69" y="167"/>
                  </a:moveTo>
                  <a:lnTo>
                    <a:pt x="162" y="6"/>
                  </a:lnTo>
                  <a:lnTo>
                    <a:pt x="0" y="0"/>
                  </a:lnTo>
                  <a:lnTo>
                    <a:pt x="10" y="20"/>
                  </a:lnTo>
                  <a:lnTo>
                    <a:pt x="20" y="40"/>
                  </a:lnTo>
                  <a:lnTo>
                    <a:pt x="29" y="62"/>
                  </a:lnTo>
                  <a:lnTo>
                    <a:pt x="37" y="82"/>
                  </a:lnTo>
                  <a:lnTo>
                    <a:pt x="45" y="103"/>
                  </a:lnTo>
                  <a:lnTo>
                    <a:pt x="53" y="123"/>
                  </a:lnTo>
                  <a:lnTo>
                    <a:pt x="61" y="145"/>
                  </a:lnTo>
                  <a:lnTo>
                    <a:pt x="69" y="1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1C3FE095-665F-4122-B7D9-AE52F1CC6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3449"/>
              <a:ext cx="88" cy="105"/>
            </a:xfrm>
            <a:custGeom>
              <a:avLst/>
              <a:gdLst>
                <a:gd name="T0" fmla="*/ 0 w 177"/>
                <a:gd name="T1" fmla="*/ 1 h 210"/>
                <a:gd name="T2" fmla="*/ 0 w 177"/>
                <a:gd name="T3" fmla="*/ 1 h 210"/>
                <a:gd name="T4" fmla="*/ 0 w 177"/>
                <a:gd name="T5" fmla="*/ 0 h 210"/>
                <a:gd name="T6" fmla="*/ 0 w 177"/>
                <a:gd name="T7" fmla="*/ 1 h 210"/>
                <a:gd name="T8" fmla="*/ 0 w 177"/>
                <a:gd name="T9" fmla="*/ 1 h 210"/>
                <a:gd name="T10" fmla="*/ 0 w 177"/>
                <a:gd name="T11" fmla="*/ 1 h 210"/>
                <a:gd name="T12" fmla="*/ 0 w 177"/>
                <a:gd name="T13" fmla="*/ 1 h 2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210">
                  <a:moveTo>
                    <a:pt x="0" y="210"/>
                  </a:moveTo>
                  <a:lnTo>
                    <a:pt x="177" y="105"/>
                  </a:lnTo>
                  <a:lnTo>
                    <a:pt x="0" y="0"/>
                  </a:lnTo>
                  <a:lnTo>
                    <a:pt x="4" y="54"/>
                  </a:lnTo>
                  <a:lnTo>
                    <a:pt x="4" y="107"/>
                  </a:lnTo>
                  <a:lnTo>
                    <a:pt x="4" y="159"/>
                  </a:lnTo>
                  <a:lnTo>
                    <a:pt x="0" y="2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0A7B757E-E933-4B73-94C1-7FC42B559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3" y="3706"/>
              <a:ext cx="86" cy="83"/>
            </a:xfrm>
            <a:custGeom>
              <a:avLst/>
              <a:gdLst>
                <a:gd name="T0" fmla="*/ 0 w 170"/>
                <a:gd name="T1" fmla="*/ 1 h 166"/>
                <a:gd name="T2" fmla="*/ 1 w 170"/>
                <a:gd name="T3" fmla="*/ 1 h 166"/>
                <a:gd name="T4" fmla="*/ 1 w 170"/>
                <a:gd name="T5" fmla="*/ 0 h 166"/>
                <a:gd name="T6" fmla="*/ 1 w 170"/>
                <a:gd name="T7" fmla="*/ 1 h 166"/>
                <a:gd name="T8" fmla="*/ 1 w 170"/>
                <a:gd name="T9" fmla="*/ 1 h 166"/>
                <a:gd name="T10" fmla="*/ 1 w 170"/>
                <a:gd name="T11" fmla="*/ 1 h 166"/>
                <a:gd name="T12" fmla="*/ 1 w 170"/>
                <a:gd name="T13" fmla="*/ 1 h 166"/>
                <a:gd name="T14" fmla="*/ 1 w 170"/>
                <a:gd name="T15" fmla="*/ 1 h 166"/>
                <a:gd name="T16" fmla="*/ 1 w 170"/>
                <a:gd name="T17" fmla="*/ 1 h 166"/>
                <a:gd name="T18" fmla="*/ 1 w 170"/>
                <a:gd name="T19" fmla="*/ 1 h 166"/>
                <a:gd name="T20" fmla="*/ 0 w 170"/>
                <a:gd name="T21" fmla="*/ 1 h 1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0" h="166">
                  <a:moveTo>
                    <a:pt x="0" y="166"/>
                  </a:moveTo>
                  <a:lnTo>
                    <a:pt x="170" y="158"/>
                  </a:lnTo>
                  <a:lnTo>
                    <a:pt x="75" y="0"/>
                  </a:lnTo>
                  <a:lnTo>
                    <a:pt x="67" y="22"/>
                  </a:lnTo>
                  <a:lnTo>
                    <a:pt x="59" y="43"/>
                  </a:lnTo>
                  <a:lnTo>
                    <a:pt x="51" y="63"/>
                  </a:lnTo>
                  <a:lnTo>
                    <a:pt x="41" y="85"/>
                  </a:lnTo>
                  <a:lnTo>
                    <a:pt x="31" y="105"/>
                  </a:lnTo>
                  <a:lnTo>
                    <a:pt x="22" y="127"/>
                  </a:lnTo>
                  <a:lnTo>
                    <a:pt x="12" y="147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8C0949B2-52EE-4486-9F8A-E49B82EB1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" y="3493"/>
              <a:ext cx="42" cy="28"/>
            </a:xfrm>
            <a:custGeom>
              <a:avLst/>
              <a:gdLst>
                <a:gd name="T0" fmla="*/ 1 w 83"/>
                <a:gd name="T1" fmla="*/ 0 h 58"/>
                <a:gd name="T2" fmla="*/ 1 w 83"/>
                <a:gd name="T3" fmla="*/ 0 h 58"/>
                <a:gd name="T4" fmla="*/ 1 w 83"/>
                <a:gd name="T5" fmla="*/ 0 h 58"/>
                <a:gd name="T6" fmla="*/ 1 w 83"/>
                <a:gd name="T7" fmla="*/ 0 h 58"/>
                <a:gd name="T8" fmla="*/ 1 w 83"/>
                <a:gd name="T9" fmla="*/ 0 h 58"/>
                <a:gd name="T10" fmla="*/ 1 w 83"/>
                <a:gd name="T11" fmla="*/ 0 h 58"/>
                <a:gd name="T12" fmla="*/ 1 w 83"/>
                <a:gd name="T13" fmla="*/ 0 h 58"/>
                <a:gd name="T14" fmla="*/ 1 w 83"/>
                <a:gd name="T15" fmla="*/ 0 h 58"/>
                <a:gd name="T16" fmla="*/ 1 w 83"/>
                <a:gd name="T17" fmla="*/ 0 h 58"/>
                <a:gd name="T18" fmla="*/ 1 w 83"/>
                <a:gd name="T19" fmla="*/ 0 h 58"/>
                <a:gd name="T20" fmla="*/ 1 w 83"/>
                <a:gd name="T21" fmla="*/ 0 h 58"/>
                <a:gd name="T22" fmla="*/ 1 w 83"/>
                <a:gd name="T23" fmla="*/ 0 h 58"/>
                <a:gd name="T24" fmla="*/ 0 w 83"/>
                <a:gd name="T25" fmla="*/ 0 h 58"/>
                <a:gd name="T26" fmla="*/ 1 w 83"/>
                <a:gd name="T27" fmla="*/ 0 h 58"/>
                <a:gd name="T28" fmla="*/ 1 w 83"/>
                <a:gd name="T29" fmla="*/ 0 h 58"/>
                <a:gd name="T30" fmla="*/ 1 w 83"/>
                <a:gd name="T31" fmla="*/ 0 h 58"/>
                <a:gd name="T32" fmla="*/ 1 w 83"/>
                <a:gd name="T33" fmla="*/ 0 h 58"/>
                <a:gd name="T34" fmla="*/ 1 w 83"/>
                <a:gd name="T35" fmla="*/ 0 h 58"/>
                <a:gd name="T36" fmla="*/ 1 w 83"/>
                <a:gd name="T37" fmla="*/ 0 h 58"/>
                <a:gd name="T38" fmla="*/ 1 w 83"/>
                <a:gd name="T39" fmla="*/ 0 h 58"/>
                <a:gd name="T40" fmla="*/ 1 w 83"/>
                <a:gd name="T41" fmla="*/ 0 h 58"/>
                <a:gd name="T42" fmla="*/ 1 w 83"/>
                <a:gd name="T43" fmla="*/ 0 h 58"/>
                <a:gd name="T44" fmla="*/ 1 w 83"/>
                <a:gd name="T45" fmla="*/ 0 h 58"/>
                <a:gd name="T46" fmla="*/ 1 w 83"/>
                <a:gd name="T47" fmla="*/ 0 h 58"/>
                <a:gd name="T48" fmla="*/ 1 w 83"/>
                <a:gd name="T49" fmla="*/ 0 h 58"/>
                <a:gd name="T50" fmla="*/ 1 w 83"/>
                <a:gd name="T51" fmla="*/ 0 h 58"/>
                <a:gd name="T52" fmla="*/ 1 w 83"/>
                <a:gd name="T53" fmla="*/ 0 h 58"/>
                <a:gd name="T54" fmla="*/ 1 w 83"/>
                <a:gd name="T55" fmla="*/ 0 h 58"/>
                <a:gd name="T56" fmla="*/ 1 w 83"/>
                <a:gd name="T57" fmla="*/ 0 h 58"/>
                <a:gd name="T58" fmla="*/ 1 w 83"/>
                <a:gd name="T59" fmla="*/ 0 h 58"/>
                <a:gd name="T60" fmla="*/ 1 w 83"/>
                <a:gd name="T61" fmla="*/ 0 h 58"/>
                <a:gd name="T62" fmla="*/ 1 w 83"/>
                <a:gd name="T63" fmla="*/ 0 h 58"/>
                <a:gd name="T64" fmla="*/ 1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4" y="0"/>
                  </a:move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22" y="4"/>
                  </a:lnTo>
                  <a:lnTo>
                    <a:pt x="10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2" y="50"/>
                  </a:lnTo>
                  <a:lnTo>
                    <a:pt x="24" y="56"/>
                  </a:lnTo>
                  <a:lnTo>
                    <a:pt x="40" y="58"/>
                  </a:lnTo>
                  <a:lnTo>
                    <a:pt x="42" y="58"/>
                  </a:lnTo>
                  <a:lnTo>
                    <a:pt x="44" y="58"/>
                  </a:lnTo>
                  <a:lnTo>
                    <a:pt x="46" y="58"/>
                  </a:lnTo>
                  <a:lnTo>
                    <a:pt x="61" y="54"/>
                  </a:lnTo>
                  <a:lnTo>
                    <a:pt x="73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79" y="16"/>
                  </a:lnTo>
                  <a:lnTo>
                    <a:pt x="71" y="6"/>
                  </a:lnTo>
                  <a:lnTo>
                    <a:pt x="59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3FB0D6C5-2647-4B00-9C13-6172B66C2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7" y="3493"/>
              <a:ext cx="42" cy="28"/>
            </a:xfrm>
            <a:custGeom>
              <a:avLst/>
              <a:gdLst>
                <a:gd name="T0" fmla="*/ 1 w 83"/>
                <a:gd name="T1" fmla="*/ 0 h 58"/>
                <a:gd name="T2" fmla="*/ 1 w 83"/>
                <a:gd name="T3" fmla="*/ 0 h 58"/>
                <a:gd name="T4" fmla="*/ 1 w 83"/>
                <a:gd name="T5" fmla="*/ 0 h 58"/>
                <a:gd name="T6" fmla="*/ 1 w 83"/>
                <a:gd name="T7" fmla="*/ 0 h 58"/>
                <a:gd name="T8" fmla="*/ 1 w 83"/>
                <a:gd name="T9" fmla="*/ 0 h 58"/>
                <a:gd name="T10" fmla="*/ 1 w 83"/>
                <a:gd name="T11" fmla="*/ 0 h 58"/>
                <a:gd name="T12" fmla="*/ 1 w 83"/>
                <a:gd name="T13" fmla="*/ 0 h 58"/>
                <a:gd name="T14" fmla="*/ 1 w 83"/>
                <a:gd name="T15" fmla="*/ 0 h 58"/>
                <a:gd name="T16" fmla="*/ 1 w 83"/>
                <a:gd name="T17" fmla="*/ 0 h 58"/>
                <a:gd name="T18" fmla="*/ 1 w 83"/>
                <a:gd name="T19" fmla="*/ 0 h 58"/>
                <a:gd name="T20" fmla="*/ 1 w 83"/>
                <a:gd name="T21" fmla="*/ 0 h 58"/>
                <a:gd name="T22" fmla="*/ 1 w 83"/>
                <a:gd name="T23" fmla="*/ 0 h 58"/>
                <a:gd name="T24" fmla="*/ 0 w 83"/>
                <a:gd name="T25" fmla="*/ 0 h 58"/>
                <a:gd name="T26" fmla="*/ 1 w 83"/>
                <a:gd name="T27" fmla="*/ 0 h 58"/>
                <a:gd name="T28" fmla="*/ 1 w 83"/>
                <a:gd name="T29" fmla="*/ 0 h 58"/>
                <a:gd name="T30" fmla="*/ 1 w 83"/>
                <a:gd name="T31" fmla="*/ 0 h 58"/>
                <a:gd name="T32" fmla="*/ 1 w 83"/>
                <a:gd name="T33" fmla="*/ 0 h 58"/>
                <a:gd name="T34" fmla="*/ 1 w 83"/>
                <a:gd name="T35" fmla="*/ 0 h 58"/>
                <a:gd name="T36" fmla="*/ 1 w 83"/>
                <a:gd name="T37" fmla="*/ 0 h 58"/>
                <a:gd name="T38" fmla="*/ 1 w 83"/>
                <a:gd name="T39" fmla="*/ 0 h 58"/>
                <a:gd name="T40" fmla="*/ 1 w 83"/>
                <a:gd name="T41" fmla="*/ 0 h 58"/>
                <a:gd name="T42" fmla="*/ 1 w 83"/>
                <a:gd name="T43" fmla="*/ 0 h 58"/>
                <a:gd name="T44" fmla="*/ 1 w 83"/>
                <a:gd name="T45" fmla="*/ 0 h 58"/>
                <a:gd name="T46" fmla="*/ 1 w 83"/>
                <a:gd name="T47" fmla="*/ 0 h 58"/>
                <a:gd name="T48" fmla="*/ 1 w 83"/>
                <a:gd name="T49" fmla="*/ 0 h 58"/>
                <a:gd name="T50" fmla="*/ 1 w 83"/>
                <a:gd name="T51" fmla="*/ 0 h 58"/>
                <a:gd name="T52" fmla="*/ 1 w 83"/>
                <a:gd name="T53" fmla="*/ 0 h 58"/>
                <a:gd name="T54" fmla="*/ 1 w 83"/>
                <a:gd name="T55" fmla="*/ 0 h 58"/>
                <a:gd name="T56" fmla="*/ 1 w 83"/>
                <a:gd name="T57" fmla="*/ 0 h 58"/>
                <a:gd name="T58" fmla="*/ 1 w 83"/>
                <a:gd name="T59" fmla="*/ 0 h 58"/>
                <a:gd name="T60" fmla="*/ 1 w 83"/>
                <a:gd name="T61" fmla="*/ 0 h 58"/>
                <a:gd name="T62" fmla="*/ 1 w 83"/>
                <a:gd name="T63" fmla="*/ 0 h 58"/>
                <a:gd name="T64" fmla="*/ 1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3" y="0"/>
                  </a:move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21" y="4"/>
                  </a:lnTo>
                  <a:lnTo>
                    <a:pt x="9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1" y="50"/>
                  </a:lnTo>
                  <a:lnTo>
                    <a:pt x="23" y="56"/>
                  </a:lnTo>
                  <a:lnTo>
                    <a:pt x="39" y="58"/>
                  </a:lnTo>
                  <a:lnTo>
                    <a:pt x="41" y="58"/>
                  </a:lnTo>
                  <a:lnTo>
                    <a:pt x="43" y="58"/>
                  </a:lnTo>
                  <a:lnTo>
                    <a:pt x="45" y="58"/>
                  </a:lnTo>
                  <a:lnTo>
                    <a:pt x="47" y="58"/>
                  </a:lnTo>
                  <a:lnTo>
                    <a:pt x="61" y="54"/>
                  </a:lnTo>
                  <a:lnTo>
                    <a:pt x="73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79" y="16"/>
                  </a:lnTo>
                  <a:lnTo>
                    <a:pt x="71" y="6"/>
                  </a:lnTo>
                  <a:lnTo>
                    <a:pt x="59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407DA2DA-0B87-4369-AB76-D701E3BEC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" y="3493"/>
              <a:ext cx="41" cy="28"/>
            </a:xfrm>
            <a:custGeom>
              <a:avLst/>
              <a:gdLst>
                <a:gd name="T0" fmla="*/ 0 w 83"/>
                <a:gd name="T1" fmla="*/ 0 h 58"/>
                <a:gd name="T2" fmla="*/ 0 w 83"/>
                <a:gd name="T3" fmla="*/ 0 h 58"/>
                <a:gd name="T4" fmla="*/ 0 w 83"/>
                <a:gd name="T5" fmla="*/ 0 h 58"/>
                <a:gd name="T6" fmla="*/ 0 w 83"/>
                <a:gd name="T7" fmla="*/ 0 h 58"/>
                <a:gd name="T8" fmla="*/ 0 w 83"/>
                <a:gd name="T9" fmla="*/ 0 h 58"/>
                <a:gd name="T10" fmla="*/ 0 w 83"/>
                <a:gd name="T11" fmla="*/ 0 h 58"/>
                <a:gd name="T12" fmla="*/ 0 w 83"/>
                <a:gd name="T13" fmla="*/ 0 h 58"/>
                <a:gd name="T14" fmla="*/ 0 w 83"/>
                <a:gd name="T15" fmla="*/ 0 h 58"/>
                <a:gd name="T16" fmla="*/ 0 w 83"/>
                <a:gd name="T17" fmla="*/ 0 h 58"/>
                <a:gd name="T18" fmla="*/ 0 w 83"/>
                <a:gd name="T19" fmla="*/ 0 h 58"/>
                <a:gd name="T20" fmla="*/ 0 w 83"/>
                <a:gd name="T21" fmla="*/ 0 h 58"/>
                <a:gd name="T22" fmla="*/ 0 w 83"/>
                <a:gd name="T23" fmla="*/ 0 h 58"/>
                <a:gd name="T24" fmla="*/ 0 w 83"/>
                <a:gd name="T25" fmla="*/ 0 h 58"/>
                <a:gd name="T26" fmla="*/ 0 w 83"/>
                <a:gd name="T27" fmla="*/ 0 h 58"/>
                <a:gd name="T28" fmla="*/ 0 w 83"/>
                <a:gd name="T29" fmla="*/ 0 h 58"/>
                <a:gd name="T30" fmla="*/ 0 w 83"/>
                <a:gd name="T31" fmla="*/ 0 h 58"/>
                <a:gd name="T32" fmla="*/ 0 w 83"/>
                <a:gd name="T33" fmla="*/ 0 h 58"/>
                <a:gd name="T34" fmla="*/ 0 w 83"/>
                <a:gd name="T35" fmla="*/ 0 h 58"/>
                <a:gd name="T36" fmla="*/ 0 w 83"/>
                <a:gd name="T37" fmla="*/ 0 h 58"/>
                <a:gd name="T38" fmla="*/ 0 w 83"/>
                <a:gd name="T39" fmla="*/ 0 h 58"/>
                <a:gd name="T40" fmla="*/ 0 w 83"/>
                <a:gd name="T41" fmla="*/ 0 h 58"/>
                <a:gd name="T42" fmla="*/ 0 w 83"/>
                <a:gd name="T43" fmla="*/ 0 h 58"/>
                <a:gd name="T44" fmla="*/ 0 w 83"/>
                <a:gd name="T45" fmla="*/ 0 h 58"/>
                <a:gd name="T46" fmla="*/ 0 w 83"/>
                <a:gd name="T47" fmla="*/ 0 h 58"/>
                <a:gd name="T48" fmla="*/ 0 w 83"/>
                <a:gd name="T49" fmla="*/ 0 h 58"/>
                <a:gd name="T50" fmla="*/ 0 w 83"/>
                <a:gd name="T51" fmla="*/ 0 h 58"/>
                <a:gd name="T52" fmla="*/ 0 w 83"/>
                <a:gd name="T53" fmla="*/ 0 h 58"/>
                <a:gd name="T54" fmla="*/ 0 w 83"/>
                <a:gd name="T55" fmla="*/ 0 h 58"/>
                <a:gd name="T56" fmla="*/ 0 w 83"/>
                <a:gd name="T57" fmla="*/ 0 h 58"/>
                <a:gd name="T58" fmla="*/ 0 w 83"/>
                <a:gd name="T59" fmla="*/ 0 h 58"/>
                <a:gd name="T60" fmla="*/ 0 w 83"/>
                <a:gd name="T61" fmla="*/ 0 h 58"/>
                <a:gd name="T62" fmla="*/ 0 w 83"/>
                <a:gd name="T63" fmla="*/ 0 h 58"/>
                <a:gd name="T64" fmla="*/ 0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6" y="0"/>
                  </a:move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22" y="4"/>
                  </a:lnTo>
                  <a:lnTo>
                    <a:pt x="10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2" y="50"/>
                  </a:lnTo>
                  <a:lnTo>
                    <a:pt x="24" y="56"/>
                  </a:lnTo>
                  <a:lnTo>
                    <a:pt x="40" y="58"/>
                  </a:lnTo>
                  <a:lnTo>
                    <a:pt x="42" y="58"/>
                  </a:lnTo>
                  <a:lnTo>
                    <a:pt x="44" y="58"/>
                  </a:lnTo>
                  <a:lnTo>
                    <a:pt x="46" y="58"/>
                  </a:lnTo>
                  <a:lnTo>
                    <a:pt x="48" y="58"/>
                  </a:lnTo>
                  <a:lnTo>
                    <a:pt x="63" y="54"/>
                  </a:lnTo>
                  <a:lnTo>
                    <a:pt x="75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81" y="16"/>
                  </a:lnTo>
                  <a:lnTo>
                    <a:pt x="73" y="6"/>
                  </a:lnTo>
                  <a:lnTo>
                    <a:pt x="61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3841C9D2-8587-4A91-B6CC-ED246EE4C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1" y="3493"/>
              <a:ext cx="41" cy="28"/>
            </a:xfrm>
            <a:custGeom>
              <a:avLst/>
              <a:gdLst>
                <a:gd name="T0" fmla="*/ 0 w 83"/>
                <a:gd name="T1" fmla="*/ 0 h 58"/>
                <a:gd name="T2" fmla="*/ 0 w 83"/>
                <a:gd name="T3" fmla="*/ 0 h 58"/>
                <a:gd name="T4" fmla="*/ 0 w 83"/>
                <a:gd name="T5" fmla="*/ 0 h 58"/>
                <a:gd name="T6" fmla="*/ 0 w 83"/>
                <a:gd name="T7" fmla="*/ 0 h 58"/>
                <a:gd name="T8" fmla="*/ 0 w 83"/>
                <a:gd name="T9" fmla="*/ 0 h 58"/>
                <a:gd name="T10" fmla="*/ 0 w 83"/>
                <a:gd name="T11" fmla="*/ 0 h 58"/>
                <a:gd name="T12" fmla="*/ 0 w 83"/>
                <a:gd name="T13" fmla="*/ 0 h 58"/>
                <a:gd name="T14" fmla="*/ 0 w 83"/>
                <a:gd name="T15" fmla="*/ 0 h 58"/>
                <a:gd name="T16" fmla="*/ 0 w 83"/>
                <a:gd name="T17" fmla="*/ 0 h 58"/>
                <a:gd name="T18" fmla="*/ 0 w 83"/>
                <a:gd name="T19" fmla="*/ 0 h 58"/>
                <a:gd name="T20" fmla="*/ 0 w 83"/>
                <a:gd name="T21" fmla="*/ 0 h 58"/>
                <a:gd name="T22" fmla="*/ 0 w 83"/>
                <a:gd name="T23" fmla="*/ 0 h 58"/>
                <a:gd name="T24" fmla="*/ 0 w 83"/>
                <a:gd name="T25" fmla="*/ 0 h 58"/>
                <a:gd name="T26" fmla="*/ 0 w 83"/>
                <a:gd name="T27" fmla="*/ 0 h 58"/>
                <a:gd name="T28" fmla="*/ 0 w 83"/>
                <a:gd name="T29" fmla="*/ 0 h 58"/>
                <a:gd name="T30" fmla="*/ 0 w 83"/>
                <a:gd name="T31" fmla="*/ 0 h 58"/>
                <a:gd name="T32" fmla="*/ 0 w 83"/>
                <a:gd name="T33" fmla="*/ 0 h 58"/>
                <a:gd name="T34" fmla="*/ 0 w 83"/>
                <a:gd name="T35" fmla="*/ 0 h 58"/>
                <a:gd name="T36" fmla="*/ 0 w 83"/>
                <a:gd name="T37" fmla="*/ 0 h 58"/>
                <a:gd name="T38" fmla="*/ 0 w 83"/>
                <a:gd name="T39" fmla="*/ 0 h 58"/>
                <a:gd name="T40" fmla="*/ 0 w 83"/>
                <a:gd name="T41" fmla="*/ 0 h 58"/>
                <a:gd name="T42" fmla="*/ 0 w 83"/>
                <a:gd name="T43" fmla="*/ 0 h 58"/>
                <a:gd name="T44" fmla="*/ 0 w 83"/>
                <a:gd name="T45" fmla="*/ 0 h 58"/>
                <a:gd name="T46" fmla="*/ 0 w 83"/>
                <a:gd name="T47" fmla="*/ 0 h 58"/>
                <a:gd name="T48" fmla="*/ 0 w 83"/>
                <a:gd name="T49" fmla="*/ 0 h 58"/>
                <a:gd name="T50" fmla="*/ 0 w 83"/>
                <a:gd name="T51" fmla="*/ 0 h 58"/>
                <a:gd name="T52" fmla="*/ 0 w 83"/>
                <a:gd name="T53" fmla="*/ 0 h 58"/>
                <a:gd name="T54" fmla="*/ 0 w 83"/>
                <a:gd name="T55" fmla="*/ 0 h 58"/>
                <a:gd name="T56" fmla="*/ 0 w 83"/>
                <a:gd name="T57" fmla="*/ 0 h 58"/>
                <a:gd name="T58" fmla="*/ 0 w 83"/>
                <a:gd name="T59" fmla="*/ 0 h 58"/>
                <a:gd name="T60" fmla="*/ 0 w 83"/>
                <a:gd name="T61" fmla="*/ 0 h 58"/>
                <a:gd name="T62" fmla="*/ 0 w 83"/>
                <a:gd name="T63" fmla="*/ 0 h 58"/>
                <a:gd name="T64" fmla="*/ 0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3" y="0"/>
                  </a:move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5" y="0"/>
                  </a:lnTo>
                  <a:lnTo>
                    <a:pt x="19" y="4"/>
                  </a:lnTo>
                  <a:lnTo>
                    <a:pt x="10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1" y="50"/>
                  </a:lnTo>
                  <a:lnTo>
                    <a:pt x="23" y="56"/>
                  </a:lnTo>
                  <a:lnTo>
                    <a:pt x="37" y="58"/>
                  </a:lnTo>
                  <a:lnTo>
                    <a:pt x="39" y="58"/>
                  </a:lnTo>
                  <a:lnTo>
                    <a:pt x="41" y="58"/>
                  </a:lnTo>
                  <a:lnTo>
                    <a:pt x="43" y="58"/>
                  </a:lnTo>
                  <a:lnTo>
                    <a:pt x="45" y="58"/>
                  </a:lnTo>
                  <a:lnTo>
                    <a:pt x="61" y="54"/>
                  </a:lnTo>
                  <a:lnTo>
                    <a:pt x="73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79" y="16"/>
                  </a:lnTo>
                  <a:lnTo>
                    <a:pt x="71" y="6"/>
                  </a:lnTo>
                  <a:lnTo>
                    <a:pt x="59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66E5BEFD-375C-47C0-86A4-FB6F0660A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" y="3493"/>
              <a:ext cx="42" cy="28"/>
            </a:xfrm>
            <a:custGeom>
              <a:avLst/>
              <a:gdLst>
                <a:gd name="T0" fmla="*/ 1 w 83"/>
                <a:gd name="T1" fmla="*/ 0 h 58"/>
                <a:gd name="T2" fmla="*/ 1 w 83"/>
                <a:gd name="T3" fmla="*/ 0 h 58"/>
                <a:gd name="T4" fmla="*/ 1 w 83"/>
                <a:gd name="T5" fmla="*/ 0 h 58"/>
                <a:gd name="T6" fmla="*/ 1 w 83"/>
                <a:gd name="T7" fmla="*/ 0 h 58"/>
                <a:gd name="T8" fmla="*/ 1 w 83"/>
                <a:gd name="T9" fmla="*/ 0 h 58"/>
                <a:gd name="T10" fmla="*/ 1 w 83"/>
                <a:gd name="T11" fmla="*/ 0 h 58"/>
                <a:gd name="T12" fmla="*/ 1 w 83"/>
                <a:gd name="T13" fmla="*/ 0 h 58"/>
                <a:gd name="T14" fmla="*/ 1 w 83"/>
                <a:gd name="T15" fmla="*/ 0 h 58"/>
                <a:gd name="T16" fmla="*/ 1 w 83"/>
                <a:gd name="T17" fmla="*/ 0 h 58"/>
                <a:gd name="T18" fmla="*/ 1 w 83"/>
                <a:gd name="T19" fmla="*/ 0 h 58"/>
                <a:gd name="T20" fmla="*/ 1 w 83"/>
                <a:gd name="T21" fmla="*/ 0 h 58"/>
                <a:gd name="T22" fmla="*/ 1 w 83"/>
                <a:gd name="T23" fmla="*/ 0 h 58"/>
                <a:gd name="T24" fmla="*/ 0 w 83"/>
                <a:gd name="T25" fmla="*/ 0 h 58"/>
                <a:gd name="T26" fmla="*/ 1 w 83"/>
                <a:gd name="T27" fmla="*/ 0 h 58"/>
                <a:gd name="T28" fmla="*/ 1 w 83"/>
                <a:gd name="T29" fmla="*/ 0 h 58"/>
                <a:gd name="T30" fmla="*/ 1 w 83"/>
                <a:gd name="T31" fmla="*/ 0 h 58"/>
                <a:gd name="T32" fmla="*/ 1 w 83"/>
                <a:gd name="T33" fmla="*/ 0 h 58"/>
                <a:gd name="T34" fmla="*/ 1 w 83"/>
                <a:gd name="T35" fmla="*/ 0 h 58"/>
                <a:gd name="T36" fmla="*/ 1 w 83"/>
                <a:gd name="T37" fmla="*/ 0 h 58"/>
                <a:gd name="T38" fmla="*/ 1 w 83"/>
                <a:gd name="T39" fmla="*/ 0 h 58"/>
                <a:gd name="T40" fmla="*/ 1 w 83"/>
                <a:gd name="T41" fmla="*/ 0 h 58"/>
                <a:gd name="T42" fmla="*/ 1 w 83"/>
                <a:gd name="T43" fmla="*/ 0 h 58"/>
                <a:gd name="T44" fmla="*/ 1 w 83"/>
                <a:gd name="T45" fmla="*/ 0 h 58"/>
                <a:gd name="T46" fmla="*/ 1 w 83"/>
                <a:gd name="T47" fmla="*/ 0 h 58"/>
                <a:gd name="T48" fmla="*/ 1 w 83"/>
                <a:gd name="T49" fmla="*/ 0 h 58"/>
                <a:gd name="T50" fmla="*/ 1 w 83"/>
                <a:gd name="T51" fmla="*/ 0 h 58"/>
                <a:gd name="T52" fmla="*/ 1 w 83"/>
                <a:gd name="T53" fmla="*/ 0 h 58"/>
                <a:gd name="T54" fmla="*/ 1 w 83"/>
                <a:gd name="T55" fmla="*/ 0 h 58"/>
                <a:gd name="T56" fmla="*/ 1 w 83"/>
                <a:gd name="T57" fmla="*/ 0 h 58"/>
                <a:gd name="T58" fmla="*/ 1 w 83"/>
                <a:gd name="T59" fmla="*/ 0 h 58"/>
                <a:gd name="T60" fmla="*/ 1 w 83"/>
                <a:gd name="T61" fmla="*/ 0 h 58"/>
                <a:gd name="T62" fmla="*/ 1 w 83"/>
                <a:gd name="T63" fmla="*/ 0 h 58"/>
                <a:gd name="T64" fmla="*/ 1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4" y="0"/>
                  </a:move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22" y="4"/>
                  </a:lnTo>
                  <a:lnTo>
                    <a:pt x="10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2" y="50"/>
                  </a:lnTo>
                  <a:lnTo>
                    <a:pt x="24" y="56"/>
                  </a:lnTo>
                  <a:lnTo>
                    <a:pt x="40" y="58"/>
                  </a:lnTo>
                  <a:lnTo>
                    <a:pt x="42" y="58"/>
                  </a:lnTo>
                  <a:lnTo>
                    <a:pt x="44" y="58"/>
                  </a:lnTo>
                  <a:lnTo>
                    <a:pt x="46" y="58"/>
                  </a:lnTo>
                  <a:lnTo>
                    <a:pt x="48" y="58"/>
                  </a:lnTo>
                  <a:lnTo>
                    <a:pt x="61" y="54"/>
                  </a:lnTo>
                  <a:lnTo>
                    <a:pt x="73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79" y="16"/>
                  </a:lnTo>
                  <a:lnTo>
                    <a:pt x="71" y="6"/>
                  </a:lnTo>
                  <a:lnTo>
                    <a:pt x="6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6C142F8E-E484-41A6-8EBD-08FA68437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3" y="3493"/>
              <a:ext cx="42" cy="28"/>
            </a:xfrm>
            <a:custGeom>
              <a:avLst/>
              <a:gdLst>
                <a:gd name="T0" fmla="*/ 1 w 83"/>
                <a:gd name="T1" fmla="*/ 0 h 58"/>
                <a:gd name="T2" fmla="*/ 1 w 83"/>
                <a:gd name="T3" fmla="*/ 0 h 58"/>
                <a:gd name="T4" fmla="*/ 1 w 83"/>
                <a:gd name="T5" fmla="*/ 0 h 58"/>
                <a:gd name="T6" fmla="*/ 1 w 83"/>
                <a:gd name="T7" fmla="*/ 0 h 58"/>
                <a:gd name="T8" fmla="*/ 1 w 83"/>
                <a:gd name="T9" fmla="*/ 0 h 58"/>
                <a:gd name="T10" fmla="*/ 1 w 83"/>
                <a:gd name="T11" fmla="*/ 0 h 58"/>
                <a:gd name="T12" fmla="*/ 1 w 83"/>
                <a:gd name="T13" fmla="*/ 0 h 58"/>
                <a:gd name="T14" fmla="*/ 1 w 83"/>
                <a:gd name="T15" fmla="*/ 0 h 58"/>
                <a:gd name="T16" fmla="*/ 1 w 83"/>
                <a:gd name="T17" fmla="*/ 0 h 58"/>
                <a:gd name="T18" fmla="*/ 1 w 83"/>
                <a:gd name="T19" fmla="*/ 0 h 58"/>
                <a:gd name="T20" fmla="*/ 1 w 83"/>
                <a:gd name="T21" fmla="*/ 0 h 58"/>
                <a:gd name="T22" fmla="*/ 1 w 83"/>
                <a:gd name="T23" fmla="*/ 0 h 58"/>
                <a:gd name="T24" fmla="*/ 0 w 83"/>
                <a:gd name="T25" fmla="*/ 0 h 58"/>
                <a:gd name="T26" fmla="*/ 1 w 83"/>
                <a:gd name="T27" fmla="*/ 0 h 58"/>
                <a:gd name="T28" fmla="*/ 1 w 83"/>
                <a:gd name="T29" fmla="*/ 0 h 58"/>
                <a:gd name="T30" fmla="*/ 1 w 83"/>
                <a:gd name="T31" fmla="*/ 0 h 58"/>
                <a:gd name="T32" fmla="*/ 1 w 83"/>
                <a:gd name="T33" fmla="*/ 0 h 58"/>
                <a:gd name="T34" fmla="*/ 1 w 83"/>
                <a:gd name="T35" fmla="*/ 0 h 58"/>
                <a:gd name="T36" fmla="*/ 1 w 83"/>
                <a:gd name="T37" fmla="*/ 0 h 58"/>
                <a:gd name="T38" fmla="*/ 1 w 83"/>
                <a:gd name="T39" fmla="*/ 0 h 58"/>
                <a:gd name="T40" fmla="*/ 1 w 83"/>
                <a:gd name="T41" fmla="*/ 0 h 58"/>
                <a:gd name="T42" fmla="*/ 1 w 83"/>
                <a:gd name="T43" fmla="*/ 0 h 58"/>
                <a:gd name="T44" fmla="*/ 1 w 83"/>
                <a:gd name="T45" fmla="*/ 0 h 58"/>
                <a:gd name="T46" fmla="*/ 1 w 83"/>
                <a:gd name="T47" fmla="*/ 0 h 58"/>
                <a:gd name="T48" fmla="*/ 1 w 83"/>
                <a:gd name="T49" fmla="*/ 0 h 58"/>
                <a:gd name="T50" fmla="*/ 1 w 83"/>
                <a:gd name="T51" fmla="*/ 0 h 58"/>
                <a:gd name="T52" fmla="*/ 1 w 83"/>
                <a:gd name="T53" fmla="*/ 0 h 58"/>
                <a:gd name="T54" fmla="*/ 1 w 83"/>
                <a:gd name="T55" fmla="*/ 0 h 58"/>
                <a:gd name="T56" fmla="*/ 1 w 83"/>
                <a:gd name="T57" fmla="*/ 0 h 58"/>
                <a:gd name="T58" fmla="*/ 1 w 83"/>
                <a:gd name="T59" fmla="*/ 0 h 58"/>
                <a:gd name="T60" fmla="*/ 1 w 83"/>
                <a:gd name="T61" fmla="*/ 0 h 58"/>
                <a:gd name="T62" fmla="*/ 1 w 83"/>
                <a:gd name="T63" fmla="*/ 0 h 58"/>
                <a:gd name="T64" fmla="*/ 1 w 83"/>
                <a:gd name="T65" fmla="*/ 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3" h="58">
                  <a:moveTo>
                    <a:pt x="45" y="0"/>
                  </a:move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21" y="4"/>
                  </a:lnTo>
                  <a:lnTo>
                    <a:pt x="10" y="10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12" y="50"/>
                  </a:lnTo>
                  <a:lnTo>
                    <a:pt x="23" y="56"/>
                  </a:lnTo>
                  <a:lnTo>
                    <a:pt x="39" y="58"/>
                  </a:lnTo>
                  <a:lnTo>
                    <a:pt x="41" y="58"/>
                  </a:lnTo>
                  <a:lnTo>
                    <a:pt x="43" y="58"/>
                  </a:lnTo>
                  <a:lnTo>
                    <a:pt x="45" y="58"/>
                  </a:lnTo>
                  <a:lnTo>
                    <a:pt x="47" y="58"/>
                  </a:lnTo>
                  <a:lnTo>
                    <a:pt x="63" y="54"/>
                  </a:lnTo>
                  <a:lnTo>
                    <a:pt x="75" y="48"/>
                  </a:lnTo>
                  <a:lnTo>
                    <a:pt x="81" y="40"/>
                  </a:lnTo>
                  <a:lnTo>
                    <a:pt x="83" y="28"/>
                  </a:lnTo>
                  <a:lnTo>
                    <a:pt x="79" y="16"/>
                  </a:lnTo>
                  <a:lnTo>
                    <a:pt x="71" y="6"/>
                  </a:lnTo>
                  <a:lnTo>
                    <a:pt x="59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AED34A77-7940-480D-8836-51255A767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3222"/>
              <a:ext cx="541" cy="603"/>
            </a:xfrm>
            <a:custGeom>
              <a:avLst/>
              <a:gdLst>
                <a:gd name="T0" fmla="*/ 1 w 1081"/>
                <a:gd name="T1" fmla="*/ 1 h 1206"/>
                <a:gd name="T2" fmla="*/ 1 w 1081"/>
                <a:gd name="T3" fmla="*/ 1 h 1206"/>
                <a:gd name="T4" fmla="*/ 1 w 1081"/>
                <a:gd name="T5" fmla="*/ 1 h 1206"/>
                <a:gd name="T6" fmla="*/ 1 w 1081"/>
                <a:gd name="T7" fmla="*/ 1 h 1206"/>
                <a:gd name="T8" fmla="*/ 1 w 1081"/>
                <a:gd name="T9" fmla="*/ 1 h 1206"/>
                <a:gd name="T10" fmla="*/ 1 w 1081"/>
                <a:gd name="T11" fmla="*/ 1 h 1206"/>
                <a:gd name="T12" fmla="*/ 1 w 1081"/>
                <a:gd name="T13" fmla="*/ 0 h 1206"/>
                <a:gd name="T14" fmla="*/ 1 w 1081"/>
                <a:gd name="T15" fmla="*/ 1 h 1206"/>
                <a:gd name="T16" fmla="*/ 1 w 1081"/>
                <a:gd name="T17" fmla="*/ 1 h 1206"/>
                <a:gd name="T18" fmla="*/ 1 w 1081"/>
                <a:gd name="T19" fmla="*/ 1 h 1206"/>
                <a:gd name="T20" fmla="*/ 1 w 1081"/>
                <a:gd name="T21" fmla="*/ 1 h 1206"/>
                <a:gd name="T22" fmla="*/ 1 w 1081"/>
                <a:gd name="T23" fmla="*/ 1 h 1206"/>
                <a:gd name="T24" fmla="*/ 1 w 1081"/>
                <a:gd name="T25" fmla="*/ 1 h 1206"/>
                <a:gd name="T26" fmla="*/ 1 w 1081"/>
                <a:gd name="T27" fmla="*/ 1 h 1206"/>
                <a:gd name="T28" fmla="*/ 1 w 1081"/>
                <a:gd name="T29" fmla="*/ 1 h 1206"/>
                <a:gd name="T30" fmla="*/ 1 w 1081"/>
                <a:gd name="T31" fmla="*/ 1 h 1206"/>
                <a:gd name="T32" fmla="*/ 1 w 1081"/>
                <a:gd name="T33" fmla="*/ 1 h 1206"/>
                <a:gd name="T34" fmla="*/ 0 w 1081"/>
                <a:gd name="T35" fmla="*/ 1 h 1206"/>
                <a:gd name="T36" fmla="*/ 1 w 1081"/>
                <a:gd name="T37" fmla="*/ 1 h 1206"/>
                <a:gd name="T38" fmla="*/ 1 w 1081"/>
                <a:gd name="T39" fmla="*/ 1 h 1206"/>
                <a:gd name="T40" fmla="*/ 1 w 1081"/>
                <a:gd name="T41" fmla="*/ 1 h 1206"/>
                <a:gd name="T42" fmla="*/ 1 w 1081"/>
                <a:gd name="T43" fmla="*/ 1 h 1206"/>
                <a:gd name="T44" fmla="*/ 1 w 1081"/>
                <a:gd name="T45" fmla="*/ 1 h 1206"/>
                <a:gd name="T46" fmla="*/ 1 w 1081"/>
                <a:gd name="T47" fmla="*/ 1 h 1206"/>
                <a:gd name="T48" fmla="*/ 1 w 1081"/>
                <a:gd name="T49" fmla="*/ 1 h 1206"/>
                <a:gd name="T50" fmla="*/ 1 w 1081"/>
                <a:gd name="T51" fmla="*/ 1 h 1206"/>
                <a:gd name="T52" fmla="*/ 1 w 1081"/>
                <a:gd name="T53" fmla="*/ 1 h 1206"/>
                <a:gd name="T54" fmla="*/ 1 w 1081"/>
                <a:gd name="T55" fmla="*/ 1 h 1206"/>
                <a:gd name="T56" fmla="*/ 1 w 1081"/>
                <a:gd name="T57" fmla="*/ 1 h 1206"/>
                <a:gd name="T58" fmla="*/ 1 w 1081"/>
                <a:gd name="T59" fmla="*/ 1 h 1206"/>
                <a:gd name="T60" fmla="*/ 1 w 1081"/>
                <a:gd name="T61" fmla="*/ 1 h 1206"/>
                <a:gd name="T62" fmla="*/ 1 w 1081"/>
                <a:gd name="T63" fmla="*/ 1 h 1206"/>
                <a:gd name="T64" fmla="*/ 1 w 1081"/>
                <a:gd name="T65" fmla="*/ 1 h 120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81" h="1206">
                  <a:moveTo>
                    <a:pt x="864" y="692"/>
                  </a:moveTo>
                  <a:lnTo>
                    <a:pt x="915" y="585"/>
                  </a:lnTo>
                  <a:lnTo>
                    <a:pt x="943" y="490"/>
                  </a:lnTo>
                  <a:lnTo>
                    <a:pt x="951" y="409"/>
                  </a:lnTo>
                  <a:lnTo>
                    <a:pt x="945" y="341"/>
                  </a:lnTo>
                  <a:lnTo>
                    <a:pt x="931" y="288"/>
                  </a:lnTo>
                  <a:lnTo>
                    <a:pt x="915" y="250"/>
                  </a:lnTo>
                  <a:lnTo>
                    <a:pt x="901" y="226"/>
                  </a:lnTo>
                  <a:lnTo>
                    <a:pt x="895" y="218"/>
                  </a:lnTo>
                  <a:lnTo>
                    <a:pt x="808" y="137"/>
                  </a:lnTo>
                  <a:lnTo>
                    <a:pt x="723" y="77"/>
                  </a:lnTo>
                  <a:lnTo>
                    <a:pt x="642" y="36"/>
                  </a:lnTo>
                  <a:lnTo>
                    <a:pt x="563" y="10"/>
                  </a:lnTo>
                  <a:lnTo>
                    <a:pt x="485" y="0"/>
                  </a:lnTo>
                  <a:lnTo>
                    <a:pt x="414" y="2"/>
                  </a:lnTo>
                  <a:lnTo>
                    <a:pt x="347" y="14"/>
                  </a:lnTo>
                  <a:lnTo>
                    <a:pt x="283" y="34"/>
                  </a:lnTo>
                  <a:lnTo>
                    <a:pt x="226" y="60"/>
                  </a:lnTo>
                  <a:lnTo>
                    <a:pt x="175" y="89"/>
                  </a:lnTo>
                  <a:lnTo>
                    <a:pt x="131" y="119"/>
                  </a:lnTo>
                  <a:lnTo>
                    <a:pt x="93" y="149"/>
                  </a:lnTo>
                  <a:lnTo>
                    <a:pt x="62" y="177"/>
                  </a:lnTo>
                  <a:lnTo>
                    <a:pt x="40" y="198"/>
                  </a:lnTo>
                  <a:lnTo>
                    <a:pt x="26" y="212"/>
                  </a:lnTo>
                  <a:lnTo>
                    <a:pt x="22" y="218"/>
                  </a:lnTo>
                  <a:lnTo>
                    <a:pt x="28" y="246"/>
                  </a:lnTo>
                  <a:lnTo>
                    <a:pt x="36" y="270"/>
                  </a:lnTo>
                  <a:lnTo>
                    <a:pt x="46" y="288"/>
                  </a:lnTo>
                  <a:lnTo>
                    <a:pt x="58" y="302"/>
                  </a:lnTo>
                  <a:lnTo>
                    <a:pt x="68" y="313"/>
                  </a:lnTo>
                  <a:lnTo>
                    <a:pt x="80" y="319"/>
                  </a:lnTo>
                  <a:lnTo>
                    <a:pt x="89" y="325"/>
                  </a:lnTo>
                  <a:lnTo>
                    <a:pt x="99" y="327"/>
                  </a:lnTo>
                  <a:lnTo>
                    <a:pt x="58" y="444"/>
                  </a:lnTo>
                  <a:lnTo>
                    <a:pt x="80" y="508"/>
                  </a:lnTo>
                  <a:lnTo>
                    <a:pt x="0" y="664"/>
                  </a:lnTo>
                  <a:lnTo>
                    <a:pt x="68" y="694"/>
                  </a:lnTo>
                  <a:lnTo>
                    <a:pt x="68" y="930"/>
                  </a:lnTo>
                  <a:lnTo>
                    <a:pt x="244" y="966"/>
                  </a:lnTo>
                  <a:lnTo>
                    <a:pt x="244" y="1192"/>
                  </a:lnTo>
                  <a:lnTo>
                    <a:pt x="719" y="1206"/>
                  </a:lnTo>
                  <a:lnTo>
                    <a:pt x="729" y="1085"/>
                  </a:lnTo>
                  <a:lnTo>
                    <a:pt x="790" y="1111"/>
                  </a:lnTo>
                  <a:lnTo>
                    <a:pt x="846" y="1122"/>
                  </a:lnTo>
                  <a:lnTo>
                    <a:pt x="893" y="1126"/>
                  </a:lnTo>
                  <a:lnTo>
                    <a:pt x="933" y="1118"/>
                  </a:lnTo>
                  <a:lnTo>
                    <a:pt x="969" y="1105"/>
                  </a:lnTo>
                  <a:lnTo>
                    <a:pt x="996" y="1083"/>
                  </a:lnTo>
                  <a:lnTo>
                    <a:pt x="1020" y="1057"/>
                  </a:lnTo>
                  <a:lnTo>
                    <a:pt x="1038" y="1027"/>
                  </a:lnTo>
                  <a:lnTo>
                    <a:pt x="1052" y="996"/>
                  </a:lnTo>
                  <a:lnTo>
                    <a:pt x="1064" y="964"/>
                  </a:lnTo>
                  <a:lnTo>
                    <a:pt x="1071" y="932"/>
                  </a:lnTo>
                  <a:lnTo>
                    <a:pt x="1075" y="902"/>
                  </a:lnTo>
                  <a:lnTo>
                    <a:pt x="1079" y="879"/>
                  </a:lnTo>
                  <a:lnTo>
                    <a:pt x="1081" y="859"/>
                  </a:lnTo>
                  <a:lnTo>
                    <a:pt x="1081" y="845"/>
                  </a:lnTo>
                  <a:lnTo>
                    <a:pt x="1081" y="841"/>
                  </a:lnTo>
                  <a:lnTo>
                    <a:pt x="988" y="873"/>
                  </a:lnTo>
                  <a:lnTo>
                    <a:pt x="923" y="881"/>
                  </a:lnTo>
                  <a:lnTo>
                    <a:pt x="877" y="867"/>
                  </a:lnTo>
                  <a:lnTo>
                    <a:pt x="852" y="841"/>
                  </a:lnTo>
                  <a:lnTo>
                    <a:pt x="840" y="803"/>
                  </a:lnTo>
                  <a:lnTo>
                    <a:pt x="840" y="764"/>
                  </a:lnTo>
                  <a:lnTo>
                    <a:pt x="850" y="724"/>
                  </a:lnTo>
                  <a:lnTo>
                    <a:pt x="864" y="692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35976D0A-6435-4FB3-8822-51C4F5776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1" y="3451"/>
              <a:ext cx="225" cy="73"/>
            </a:xfrm>
            <a:custGeom>
              <a:avLst/>
              <a:gdLst>
                <a:gd name="T0" fmla="*/ 1 w 449"/>
                <a:gd name="T1" fmla="*/ 0 h 147"/>
                <a:gd name="T2" fmla="*/ 1 w 449"/>
                <a:gd name="T3" fmla="*/ 0 h 147"/>
                <a:gd name="T4" fmla="*/ 1 w 449"/>
                <a:gd name="T5" fmla="*/ 0 h 147"/>
                <a:gd name="T6" fmla="*/ 1 w 449"/>
                <a:gd name="T7" fmla="*/ 0 h 147"/>
                <a:gd name="T8" fmla="*/ 1 w 449"/>
                <a:gd name="T9" fmla="*/ 0 h 147"/>
                <a:gd name="T10" fmla="*/ 1 w 449"/>
                <a:gd name="T11" fmla="*/ 0 h 147"/>
                <a:gd name="T12" fmla="*/ 1 w 449"/>
                <a:gd name="T13" fmla="*/ 0 h 147"/>
                <a:gd name="T14" fmla="*/ 1 w 449"/>
                <a:gd name="T15" fmla="*/ 0 h 147"/>
                <a:gd name="T16" fmla="*/ 1 w 449"/>
                <a:gd name="T17" fmla="*/ 0 h 147"/>
                <a:gd name="T18" fmla="*/ 1 w 449"/>
                <a:gd name="T19" fmla="*/ 0 h 147"/>
                <a:gd name="T20" fmla="*/ 1 w 449"/>
                <a:gd name="T21" fmla="*/ 0 h 147"/>
                <a:gd name="T22" fmla="*/ 1 w 449"/>
                <a:gd name="T23" fmla="*/ 0 h 147"/>
                <a:gd name="T24" fmla="*/ 1 w 449"/>
                <a:gd name="T25" fmla="*/ 0 h 147"/>
                <a:gd name="T26" fmla="*/ 1 w 449"/>
                <a:gd name="T27" fmla="*/ 0 h 147"/>
                <a:gd name="T28" fmla="*/ 1 w 449"/>
                <a:gd name="T29" fmla="*/ 0 h 147"/>
                <a:gd name="T30" fmla="*/ 1 w 449"/>
                <a:gd name="T31" fmla="*/ 0 h 147"/>
                <a:gd name="T32" fmla="*/ 0 w 449"/>
                <a:gd name="T33" fmla="*/ 0 h 147"/>
                <a:gd name="T34" fmla="*/ 1 w 449"/>
                <a:gd name="T35" fmla="*/ 0 h 147"/>
                <a:gd name="T36" fmla="*/ 1 w 449"/>
                <a:gd name="T37" fmla="*/ 0 h 147"/>
                <a:gd name="T38" fmla="*/ 1 w 449"/>
                <a:gd name="T39" fmla="*/ 0 h 147"/>
                <a:gd name="T40" fmla="*/ 1 w 449"/>
                <a:gd name="T41" fmla="*/ 0 h 147"/>
                <a:gd name="T42" fmla="*/ 1 w 449"/>
                <a:gd name="T43" fmla="*/ 0 h 147"/>
                <a:gd name="T44" fmla="*/ 1 w 449"/>
                <a:gd name="T45" fmla="*/ 0 h 147"/>
                <a:gd name="T46" fmla="*/ 1 w 449"/>
                <a:gd name="T47" fmla="*/ 0 h 147"/>
                <a:gd name="T48" fmla="*/ 1 w 449"/>
                <a:gd name="T49" fmla="*/ 0 h 147"/>
                <a:gd name="T50" fmla="*/ 1 w 449"/>
                <a:gd name="T51" fmla="*/ 0 h 147"/>
                <a:gd name="T52" fmla="*/ 1 w 449"/>
                <a:gd name="T53" fmla="*/ 0 h 147"/>
                <a:gd name="T54" fmla="*/ 1 w 449"/>
                <a:gd name="T55" fmla="*/ 0 h 147"/>
                <a:gd name="T56" fmla="*/ 1 w 449"/>
                <a:gd name="T57" fmla="*/ 0 h 147"/>
                <a:gd name="T58" fmla="*/ 1 w 449"/>
                <a:gd name="T59" fmla="*/ 0 h 147"/>
                <a:gd name="T60" fmla="*/ 1 w 449"/>
                <a:gd name="T61" fmla="*/ 0 h 147"/>
                <a:gd name="T62" fmla="*/ 1 w 449"/>
                <a:gd name="T63" fmla="*/ 0 h 147"/>
                <a:gd name="T64" fmla="*/ 1 w 449"/>
                <a:gd name="T65" fmla="*/ 0 h 147"/>
                <a:gd name="T66" fmla="*/ 1 w 449"/>
                <a:gd name="T67" fmla="*/ 0 h 147"/>
                <a:gd name="T68" fmla="*/ 1 w 449"/>
                <a:gd name="T69" fmla="*/ 0 h 147"/>
                <a:gd name="T70" fmla="*/ 1 w 449"/>
                <a:gd name="T71" fmla="*/ 0 h 14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9" h="147">
                  <a:moveTo>
                    <a:pt x="132" y="56"/>
                  </a:moveTo>
                  <a:lnTo>
                    <a:pt x="129" y="44"/>
                  </a:lnTo>
                  <a:lnTo>
                    <a:pt x="125" y="34"/>
                  </a:lnTo>
                  <a:lnTo>
                    <a:pt x="117" y="24"/>
                  </a:lnTo>
                  <a:lnTo>
                    <a:pt x="109" y="16"/>
                  </a:lnTo>
                  <a:lnTo>
                    <a:pt x="101" y="10"/>
                  </a:lnTo>
                  <a:lnTo>
                    <a:pt x="89" y="4"/>
                  </a:lnTo>
                  <a:lnTo>
                    <a:pt x="79" y="2"/>
                  </a:lnTo>
                  <a:lnTo>
                    <a:pt x="67" y="0"/>
                  </a:lnTo>
                  <a:lnTo>
                    <a:pt x="53" y="2"/>
                  </a:lnTo>
                  <a:lnTo>
                    <a:pt x="41" y="6"/>
                  </a:lnTo>
                  <a:lnTo>
                    <a:pt x="30" y="12"/>
                  </a:lnTo>
                  <a:lnTo>
                    <a:pt x="20" y="22"/>
                  </a:lnTo>
                  <a:lnTo>
                    <a:pt x="12" y="32"/>
                  </a:lnTo>
                  <a:lnTo>
                    <a:pt x="6" y="44"/>
                  </a:lnTo>
                  <a:lnTo>
                    <a:pt x="2" y="58"/>
                  </a:lnTo>
                  <a:lnTo>
                    <a:pt x="0" y="74"/>
                  </a:lnTo>
                  <a:lnTo>
                    <a:pt x="2" y="87"/>
                  </a:lnTo>
                  <a:lnTo>
                    <a:pt x="6" y="101"/>
                  </a:lnTo>
                  <a:lnTo>
                    <a:pt x="12" y="113"/>
                  </a:lnTo>
                  <a:lnTo>
                    <a:pt x="20" y="125"/>
                  </a:lnTo>
                  <a:lnTo>
                    <a:pt x="30" y="135"/>
                  </a:lnTo>
                  <a:lnTo>
                    <a:pt x="41" y="141"/>
                  </a:lnTo>
                  <a:lnTo>
                    <a:pt x="53" y="145"/>
                  </a:lnTo>
                  <a:lnTo>
                    <a:pt x="67" y="147"/>
                  </a:lnTo>
                  <a:lnTo>
                    <a:pt x="79" y="145"/>
                  </a:lnTo>
                  <a:lnTo>
                    <a:pt x="91" y="143"/>
                  </a:lnTo>
                  <a:lnTo>
                    <a:pt x="103" y="137"/>
                  </a:lnTo>
                  <a:lnTo>
                    <a:pt x="113" y="129"/>
                  </a:lnTo>
                  <a:lnTo>
                    <a:pt x="121" y="119"/>
                  </a:lnTo>
                  <a:lnTo>
                    <a:pt x="127" y="109"/>
                  </a:lnTo>
                  <a:lnTo>
                    <a:pt x="132" y="97"/>
                  </a:lnTo>
                  <a:lnTo>
                    <a:pt x="134" y="85"/>
                  </a:lnTo>
                  <a:lnTo>
                    <a:pt x="449" y="85"/>
                  </a:lnTo>
                  <a:lnTo>
                    <a:pt x="449" y="56"/>
                  </a:lnTo>
                  <a:lnTo>
                    <a:pt x="132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71E28BED-A4C0-4C09-A370-FAA918B8F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2" y="3794"/>
              <a:ext cx="1159" cy="645"/>
            </a:xfrm>
            <a:custGeom>
              <a:avLst/>
              <a:gdLst>
                <a:gd name="T0" fmla="*/ 0 w 2319"/>
                <a:gd name="T1" fmla="*/ 1 h 1289"/>
                <a:gd name="T2" fmla="*/ 0 w 2319"/>
                <a:gd name="T3" fmla="*/ 1 h 1289"/>
                <a:gd name="T4" fmla="*/ 0 w 2319"/>
                <a:gd name="T5" fmla="*/ 1 h 1289"/>
                <a:gd name="T6" fmla="*/ 0 w 2319"/>
                <a:gd name="T7" fmla="*/ 1 h 1289"/>
                <a:gd name="T8" fmla="*/ 0 w 2319"/>
                <a:gd name="T9" fmla="*/ 1 h 1289"/>
                <a:gd name="T10" fmla="*/ 0 w 2319"/>
                <a:gd name="T11" fmla="*/ 1 h 1289"/>
                <a:gd name="T12" fmla="*/ 0 w 2319"/>
                <a:gd name="T13" fmla="*/ 1 h 1289"/>
                <a:gd name="T14" fmla="*/ 0 w 2319"/>
                <a:gd name="T15" fmla="*/ 1 h 1289"/>
                <a:gd name="T16" fmla="*/ 0 w 2319"/>
                <a:gd name="T17" fmla="*/ 1 h 1289"/>
                <a:gd name="T18" fmla="*/ 0 w 2319"/>
                <a:gd name="T19" fmla="*/ 1 h 1289"/>
                <a:gd name="T20" fmla="*/ 0 w 2319"/>
                <a:gd name="T21" fmla="*/ 1 h 1289"/>
                <a:gd name="T22" fmla="*/ 0 w 2319"/>
                <a:gd name="T23" fmla="*/ 1 h 1289"/>
                <a:gd name="T24" fmla="*/ 0 w 2319"/>
                <a:gd name="T25" fmla="*/ 1 h 1289"/>
                <a:gd name="T26" fmla="*/ 0 w 2319"/>
                <a:gd name="T27" fmla="*/ 1 h 1289"/>
                <a:gd name="T28" fmla="*/ 0 w 2319"/>
                <a:gd name="T29" fmla="*/ 1 h 1289"/>
                <a:gd name="T30" fmla="*/ 0 w 2319"/>
                <a:gd name="T31" fmla="*/ 1 h 1289"/>
                <a:gd name="T32" fmla="*/ 0 w 2319"/>
                <a:gd name="T33" fmla="*/ 1 h 1289"/>
                <a:gd name="T34" fmla="*/ 0 w 2319"/>
                <a:gd name="T35" fmla="*/ 1 h 1289"/>
                <a:gd name="T36" fmla="*/ 0 w 2319"/>
                <a:gd name="T37" fmla="*/ 1 h 1289"/>
                <a:gd name="T38" fmla="*/ 0 w 2319"/>
                <a:gd name="T39" fmla="*/ 1 h 1289"/>
                <a:gd name="T40" fmla="*/ 0 w 2319"/>
                <a:gd name="T41" fmla="*/ 1 h 1289"/>
                <a:gd name="T42" fmla="*/ 0 w 2319"/>
                <a:gd name="T43" fmla="*/ 1 h 1289"/>
                <a:gd name="T44" fmla="*/ 0 w 2319"/>
                <a:gd name="T45" fmla="*/ 1 h 1289"/>
                <a:gd name="T46" fmla="*/ 0 w 2319"/>
                <a:gd name="T47" fmla="*/ 1 h 1289"/>
                <a:gd name="T48" fmla="*/ 0 w 2319"/>
                <a:gd name="T49" fmla="*/ 1 h 1289"/>
                <a:gd name="T50" fmla="*/ 0 w 2319"/>
                <a:gd name="T51" fmla="*/ 1 h 1289"/>
                <a:gd name="T52" fmla="*/ 0 w 2319"/>
                <a:gd name="T53" fmla="*/ 1 h 1289"/>
                <a:gd name="T54" fmla="*/ 0 w 2319"/>
                <a:gd name="T55" fmla="*/ 1 h 1289"/>
                <a:gd name="T56" fmla="*/ 0 w 2319"/>
                <a:gd name="T57" fmla="*/ 1 h 1289"/>
                <a:gd name="T58" fmla="*/ 0 w 2319"/>
                <a:gd name="T59" fmla="*/ 1 h 1289"/>
                <a:gd name="T60" fmla="*/ 0 w 2319"/>
                <a:gd name="T61" fmla="*/ 1 h 1289"/>
                <a:gd name="T62" fmla="*/ 0 w 2319"/>
                <a:gd name="T63" fmla="*/ 1 h 1289"/>
                <a:gd name="T64" fmla="*/ 0 w 2319"/>
                <a:gd name="T65" fmla="*/ 1 h 1289"/>
                <a:gd name="T66" fmla="*/ 0 w 2319"/>
                <a:gd name="T67" fmla="*/ 1 h 1289"/>
                <a:gd name="T68" fmla="*/ 0 w 2319"/>
                <a:gd name="T69" fmla="*/ 1 h 12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19" h="1289">
                  <a:moveTo>
                    <a:pt x="1986" y="109"/>
                  </a:moveTo>
                  <a:lnTo>
                    <a:pt x="1905" y="125"/>
                  </a:lnTo>
                  <a:lnTo>
                    <a:pt x="1834" y="135"/>
                  </a:lnTo>
                  <a:lnTo>
                    <a:pt x="1766" y="139"/>
                  </a:lnTo>
                  <a:lnTo>
                    <a:pt x="1709" y="139"/>
                  </a:lnTo>
                  <a:lnTo>
                    <a:pt x="1656" y="135"/>
                  </a:lnTo>
                  <a:lnTo>
                    <a:pt x="1610" y="127"/>
                  </a:lnTo>
                  <a:lnTo>
                    <a:pt x="1568" y="117"/>
                  </a:lnTo>
                  <a:lnTo>
                    <a:pt x="1535" y="105"/>
                  </a:lnTo>
                  <a:lnTo>
                    <a:pt x="1505" y="93"/>
                  </a:lnTo>
                  <a:lnTo>
                    <a:pt x="1481" y="80"/>
                  </a:lnTo>
                  <a:lnTo>
                    <a:pt x="1461" y="68"/>
                  </a:lnTo>
                  <a:lnTo>
                    <a:pt x="1446" y="54"/>
                  </a:lnTo>
                  <a:lnTo>
                    <a:pt x="1434" y="44"/>
                  </a:lnTo>
                  <a:lnTo>
                    <a:pt x="1426" y="36"/>
                  </a:lnTo>
                  <a:lnTo>
                    <a:pt x="1422" y="30"/>
                  </a:lnTo>
                  <a:lnTo>
                    <a:pt x="1420" y="28"/>
                  </a:lnTo>
                  <a:lnTo>
                    <a:pt x="1176" y="8"/>
                  </a:lnTo>
                  <a:lnTo>
                    <a:pt x="935" y="0"/>
                  </a:lnTo>
                  <a:lnTo>
                    <a:pt x="933" y="2"/>
                  </a:lnTo>
                  <a:lnTo>
                    <a:pt x="929" y="8"/>
                  </a:lnTo>
                  <a:lnTo>
                    <a:pt x="921" y="18"/>
                  </a:lnTo>
                  <a:lnTo>
                    <a:pt x="909" y="32"/>
                  </a:lnTo>
                  <a:lnTo>
                    <a:pt x="893" y="46"/>
                  </a:lnTo>
                  <a:lnTo>
                    <a:pt x="873" y="62"/>
                  </a:lnTo>
                  <a:lnTo>
                    <a:pt x="850" y="78"/>
                  </a:lnTo>
                  <a:lnTo>
                    <a:pt x="820" y="91"/>
                  </a:lnTo>
                  <a:lnTo>
                    <a:pt x="784" y="105"/>
                  </a:lnTo>
                  <a:lnTo>
                    <a:pt x="745" y="119"/>
                  </a:lnTo>
                  <a:lnTo>
                    <a:pt x="697" y="127"/>
                  </a:lnTo>
                  <a:lnTo>
                    <a:pt x="646" y="133"/>
                  </a:lnTo>
                  <a:lnTo>
                    <a:pt x="586" y="135"/>
                  </a:lnTo>
                  <a:lnTo>
                    <a:pt x="521" y="133"/>
                  </a:lnTo>
                  <a:lnTo>
                    <a:pt x="448" y="125"/>
                  </a:lnTo>
                  <a:lnTo>
                    <a:pt x="367" y="109"/>
                  </a:lnTo>
                  <a:lnTo>
                    <a:pt x="365" y="109"/>
                  </a:lnTo>
                  <a:lnTo>
                    <a:pt x="355" y="109"/>
                  </a:lnTo>
                  <a:lnTo>
                    <a:pt x="343" y="109"/>
                  </a:lnTo>
                  <a:lnTo>
                    <a:pt x="325" y="111"/>
                  </a:lnTo>
                  <a:lnTo>
                    <a:pt x="305" y="113"/>
                  </a:lnTo>
                  <a:lnTo>
                    <a:pt x="281" y="117"/>
                  </a:lnTo>
                  <a:lnTo>
                    <a:pt x="254" y="123"/>
                  </a:lnTo>
                  <a:lnTo>
                    <a:pt x="226" y="131"/>
                  </a:lnTo>
                  <a:lnTo>
                    <a:pt x="196" y="143"/>
                  </a:lnTo>
                  <a:lnTo>
                    <a:pt x="167" y="157"/>
                  </a:lnTo>
                  <a:lnTo>
                    <a:pt x="137" y="175"/>
                  </a:lnTo>
                  <a:lnTo>
                    <a:pt x="105" y="199"/>
                  </a:lnTo>
                  <a:lnTo>
                    <a:pt x="78" y="224"/>
                  </a:lnTo>
                  <a:lnTo>
                    <a:pt x="50" y="256"/>
                  </a:lnTo>
                  <a:lnTo>
                    <a:pt x="24" y="294"/>
                  </a:lnTo>
                  <a:lnTo>
                    <a:pt x="0" y="335"/>
                  </a:lnTo>
                  <a:lnTo>
                    <a:pt x="254" y="1289"/>
                  </a:lnTo>
                  <a:lnTo>
                    <a:pt x="2065" y="1277"/>
                  </a:lnTo>
                  <a:lnTo>
                    <a:pt x="2319" y="276"/>
                  </a:lnTo>
                  <a:lnTo>
                    <a:pt x="2297" y="242"/>
                  </a:lnTo>
                  <a:lnTo>
                    <a:pt x="2273" y="212"/>
                  </a:lnTo>
                  <a:lnTo>
                    <a:pt x="2248" y="187"/>
                  </a:lnTo>
                  <a:lnTo>
                    <a:pt x="2222" y="167"/>
                  </a:lnTo>
                  <a:lnTo>
                    <a:pt x="2194" y="149"/>
                  </a:lnTo>
                  <a:lnTo>
                    <a:pt x="2166" y="135"/>
                  </a:lnTo>
                  <a:lnTo>
                    <a:pt x="2139" y="125"/>
                  </a:lnTo>
                  <a:lnTo>
                    <a:pt x="2111" y="117"/>
                  </a:lnTo>
                  <a:lnTo>
                    <a:pt x="2087" y="113"/>
                  </a:lnTo>
                  <a:lnTo>
                    <a:pt x="2063" y="109"/>
                  </a:lnTo>
                  <a:lnTo>
                    <a:pt x="2042" y="107"/>
                  </a:lnTo>
                  <a:lnTo>
                    <a:pt x="2024" y="107"/>
                  </a:lnTo>
                  <a:lnTo>
                    <a:pt x="2008" y="107"/>
                  </a:lnTo>
                  <a:lnTo>
                    <a:pt x="1996" y="109"/>
                  </a:lnTo>
                  <a:lnTo>
                    <a:pt x="1988" y="109"/>
                  </a:lnTo>
                  <a:lnTo>
                    <a:pt x="1986" y="109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5A59D1C1-F235-467B-9CE3-B6FBB55AA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0" y="3868"/>
              <a:ext cx="13" cy="440"/>
            </a:xfrm>
            <a:custGeom>
              <a:avLst/>
              <a:gdLst>
                <a:gd name="T0" fmla="*/ 0 w 25"/>
                <a:gd name="T1" fmla="*/ 1 h 878"/>
                <a:gd name="T2" fmla="*/ 0 w 25"/>
                <a:gd name="T3" fmla="*/ 1 h 878"/>
                <a:gd name="T4" fmla="*/ 1 w 25"/>
                <a:gd name="T5" fmla="*/ 1 h 878"/>
                <a:gd name="T6" fmla="*/ 1 w 25"/>
                <a:gd name="T7" fmla="*/ 0 h 878"/>
                <a:gd name="T8" fmla="*/ 1 w 25"/>
                <a:gd name="T9" fmla="*/ 1 h 878"/>
                <a:gd name="T10" fmla="*/ 1 w 25"/>
                <a:gd name="T11" fmla="*/ 1 h 878"/>
                <a:gd name="T12" fmla="*/ 1 w 25"/>
                <a:gd name="T13" fmla="*/ 1 h 878"/>
                <a:gd name="T14" fmla="*/ 0 w 25"/>
                <a:gd name="T15" fmla="*/ 1 h 8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" h="878">
                  <a:moveTo>
                    <a:pt x="0" y="14"/>
                  </a:moveTo>
                  <a:lnTo>
                    <a:pt x="0" y="775"/>
                  </a:lnTo>
                  <a:lnTo>
                    <a:pt x="25" y="878"/>
                  </a:lnTo>
                  <a:lnTo>
                    <a:pt x="25" y="0"/>
                  </a:lnTo>
                  <a:lnTo>
                    <a:pt x="20" y="4"/>
                  </a:lnTo>
                  <a:lnTo>
                    <a:pt x="14" y="6"/>
                  </a:lnTo>
                  <a:lnTo>
                    <a:pt x="6" y="1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9926883E-643A-4D65-99FC-BEB0EA885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" y="3849"/>
              <a:ext cx="13" cy="590"/>
            </a:xfrm>
            <a:custGeom>
              <a:avLst/>
              <a:gdLst>
                <a:gd name="T0" fmla="*/ 0 w 26"/>
                <a:gd name="T1" fmla="*/ 1 h 1180"/>
                <a:gd name="T2" fmla="*/ 0 w 26"/>
                <a:gd name="T3" fmla="*/ 1 h 1180"/>
                <a:gd name="T4" fmla="*/ 1 w 26"/>
                <a:gd name="T5" fmla="*/ 1 h 1180"/>
                <a:gd name="T6" fmla="*/ 1 w 26"/>
                <a:gd name="T7" fmla="*/ 0 h 1180"/>
                <a:gd name="T8" fmla="*/ 1 w 26"/>
                <a:gd name="T9" fmla="*/ 0 h 1180"/>
                <a:gd name="T10" fmla="*/ 1 w 26"/>
                <a:gd name="T11" fmla="*/ 0 h 1180"/>
                <a:gd name="T12" fmla="*/ 1 w 26"/>
                <a:gd name="T13" fmla="*/ 1 h 1180"/>
                <a:gd name="T14" fmla="*/ 0 w 26"/>
                <a:gd name="T15" fmla="*/ 1 h 11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" h="1180">
                  <a:moveTo>
                    <a:pt x="0" y="2"/>
                  </a:moveTo>
                  <a:lnTo>
                    <a:pt x="0" y="1180"/>
                  </a:lnTo>
                  <a:lnTo>
                    <a:pt x="26" y="1180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E57D5764-FF82-4BA3-B38F-26863262C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" y="3857"/>
              <a:ext cx="14" cy="582"/>
            </a:xfrm>
            <a:custGeom>
              <a:avLst/>
              <a:gdLst>
                <a:gd name="T0" fmla="*/ 0 w 27"/>
                <a:gd name="T1" fmla="*/ 0 h 1164"/>
                <a:gd name="T2" fmla="*/ 0 w 27"/>
                <a:gd name="T3" fmla="*/ 1 h 1164"/>
                <a:gd name="T4" fmla="*/ 1 w 27"/>
                <a:gd name="T5" fmla="*/ 1 h 1164"/>
                <a:gd name="T6" fmla="*/ 1 w 27"/>
                <a:gd name="T7" fmla="*/ 1 h 1164"/>
                <a:gd name="T8" fmla="*/ 1 w 27"/>
                <a:gd name="T9" fmla="*/ 1 h 1164"/>
                <a:gd name="T10" fmla="*/ 1 w 27"/>
                <a:gd name="T11" fmla="*/ 1 h 1164"/>
                <a:gd name="T12" fmla="*/ 1 w 27"/>
                <a:gd name="T13" fmla="*/ 1 h 1164"/>
                <a:gd name="T14" fmla="*/ 0 w 27"/>
                <a:gd name="T15" fmla="*/ 0 h 1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" h="1164">
                  <a:moveTo>
                    <a:pt x="0" y="0"/>
                  </a:moveTo>
                  <a:lnTo>
                    <a:pt x="0" y="1164"/>
                  </a:lnTo>
                  <a:lnTo>
                    <a:pt x="27" y="1162"/>
                  </a:lnTo>
                  <a:lnTo>
                    <a:pt x="27" y="4"/>
                  </a:lnTo>
                  <a:lnTo>
                    <a:pt x="21" y="4"/>
                  </a:lnTo>
                  <a:lnTo>
                    <a:pt x="14" y="2"/>
                  </a:lnTo>
                  <a:lnTo>
                    <a:pt x="8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7543E72E-CE1A-4DAC-B674-2236F0A5F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8" y="3861"/>
              <a:ext cx="13" cy="577"/>
            </a:xfrm>
            <a:custGeom>
              <a:avLst/>
              <a:gdLst>
                <a:gd name="T0" fmla="*/ 0 w 28"/>
                <a:gd name="T1" fmla="*/ 1 h 1154"/>
                <a:gd name="T2" fmla="*/ 0 w 28"/>
                <a:gd name="T3" fmla="*/ 1 h 1154"/>
                <a:gd name="T4" fmla="*/ 0 w 28"/>
                <a:gd name="T5" fmla="*/ 1 h 1154"/>
                <a:gd name="T6" fmla="*/ 0 w 28"/>
                <a:gd name="T7" fmla="*/ 0 h 1154"/>
                <a:gd name="T8" fmla="*/ 0 w 28"/>
                <a:gd name="T9" fmla="*/ 1 h 1154"/>
                <a:gd name="T10" fmla="*/ 0 w 28"/>
                <a:gd name="T11" fmla="*/ 1 h 1154"/>
                <a:gd name="T12" fmla="*/ 0 w 28"/>
                <a:gd name="T13" fmla="*/ 1 h 1154"/>
                <a:gd name="T14" fmla="*/ 0 w 28"/>
                <a:gd name="T15" fmla="*/ 1 h 11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8" h="1154">
                  <a:moveTo>
                    <a:pt x="0" y="2"/>
                  </a:moveTo>
                  <a:lnTo>
                    <a:pt x="0" y="1154"/>
                  </a:lnTo>
                  <a:lnTo>
                    <a:pt x="28" y="1154"/>
                  </a:lnTo>
                  <a:lnTo>
                    <a:pt x="28" y="0"/>
                  </a:lnTo>
                  <a:lnTo>
                    <a:pt x="22" y="2"/>
                  </a:lnTo>
                  <a:lnTo>
                    <a:pt x="14" y="2"/>
                  </a:lnTo>
                  <a:lnTo>
                    <a:pt x="8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95D93CD1-D4AC-4470-8BDA-D9E9EC1B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4" y="3846"/>
              <a:ext cx="14" cy="592"/>
            </a:xfrm>
            <a:custGeom>
              <a:avLst/>
              <a:gdLst>
                <a:gd name="T0" fmla="*/ 0 w 27"/>
                <a:gd name="T1" fmla="*/ 1 h 1184"/>
                <a:gd name="T2" fmla="*/ 0 w 27"/>
                <a:gd name="T3" fmla="*/ 1 h 1184"/>
                <a:gd name="T4" fmla="*/ 1 w 27"/>
                <a:gd name="T5" fmla="*/ 1 h 1184"/>
                <a:gd name="T6" fmla="*/ 1 w 27"/>
                <a:gd name="T7" fmla="*/ 0 h 1184"/>
                <a:gd name="T8" fmla="*/ 1 w 27"/>
                <a:gd name="T9" fmla="*/ 1 h 1184"/>
                <a:gd name="T10" fmla="*/ 1 w 27"/>
                <a:gd name="T11" fmla="*/ 1 h 1184"/>
                <a:gd name="T12" fmla="*/ 1 w 27"/>
                <a:gd name="T13" fmla="*/ 1 h 1184"/>
                <a:gd name="T14" fmla="*/ 0 w 27"/>
                <a:gd name="T15" fmla="*/ 1 h 11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" h="1184">
                  <a:moveTo>
                    <a:pt x="0" y="8"/>
                  </a:moveTo>
                  <a:lnTo>
                    <a:pt x="0" y="1184"/>
                  </a:lnTo>
                  <a:lnTo>
                    <a:pt x="27" y="1182"/>
                  </a:lnTo>
                  <a:lnTo>
                    <a:pt x="27" y="0"/>
                  </a:lnTo>
                  <a:lnTo>
                    <a:pt x="21" y="2"/>
                  </a:lnTo>
                  <a:lnTo>
                    <a:pt x="13" y="4"/>
                  </a:lnTo>
                  <a:lnTo>
                    <a:pt x="8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0A6F094F-4E1A-4EBE-80AE-AF15D2B29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" y="3794"/>
              <a:ext cx="14" cy="643"/>
            </a:xfrm>
            <a:custGeom>
              <a:avLst/>
              <a:gdLst>
                <a:gd name="T0" fmla="*/ 1 w 28"/>
                <a:gd name="T1" fmla="*/ 0 h 1285"/>
                <a:gd name="T2" fmla="*/ 1 w 28"/>
                <a:gd name="T3" fmla="*/ 1 h 1285"/>
                <a:gd name="T4" fmla="*/ 1 w 28"/>
                <a:gd name="T5" fmla="*/ 1 h 1285"/>
                <a:gd name="T6" fmla="*/ 1 w 28"/>
                <a:gd name="T7" fmla="*/ 1 h 1285"/>
                <a:gd name="T8" fmla="*/ 0 w 28"/>
                <a:gd name="T9" fmla="*/ 1 h 1285"/>
                <a:gd name="T10" fmla="*/ 0 w 28"/>
                <a:gd name="T11" fmla="*/ 1 h 1285"/>
                <a:gd name="T12" fmla="*/ 1 w 28"/>
                <a:gd name="T13" fmla="*/ 1 h 1285"/>
                <a:gd name="T14" fmla="*/ 1 w 28"/>
                <a:gd name="T15" fmla="*/ 0 h 1285"/>
                <a:gd name="T16" fmla="*/ 1 w 28"/>
                <a:gd name="T17" fmla="*/ 0 h 12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" h="1285">
                  <a:moveTo>
                    <a:pt x="18" y="0"/>
                  </a:moveTo>
                  <a:lnTo>
                    <a:pt x="16" y="2"/>
                  </a:lnTo>
                  <a:lnTo>
                    <a:pt x="14" y="6"/>
                  </a:lnTo>
                  <a:lnTo>
                    <a:pt x="8" y="12"/>
                  </a:lnTo>
                  <a:lnTo>
                    <a:pt x="0" y="22"/>
                  </a:lnTo>
                  <a:lnTo>
                    <a:pt x="0" y="1285"/>
                  </a:lnTo>
                  <a:lnTo>
                    <a:pt x="28" y="1285"/>
                  </a:lnTo>
                  <a:lnTo>
                    <a:pt x="2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9C534F95-7C15-4832-BC94-FEC4A983A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3829"/>
              <a:ext cx="14" cy="608"/>
            </a:xfrm>
            <a:custGeom>
              <a:avLst/>
              <a:gdLst>
                <a:gd name="T0" fmla="*/ 0 w 28"/>
                <a:gd name="T1" fmla="*/ 0 h 1215"/>
                <a:gd name="T2" fmla="*/ 0 w 28"/>
                <a:gd name="T3" fmla="*/ 1 h 1215"/>
                <a:gd name="T4" fmla="*/ 1 w 28"/>
                <a:gd name="T5" fmla="*/ 1 h 1215"/>
                <a:gd name="T6" fmla="*/ 1 w 28"/>
                <a:gd name="T7" fmla="*/ 0 h 1215"/>
                <a:gd name="T8" fmla="*/ 0 w 28"/>
                <a:gd name="T9" fmla="*/ 0 h 12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" h="1215">
                  <a:moveTo>
                    <a:pt x="0" y="0"/>
                  </a:moveTo>
                  <a:lnTo>
                    <a:pt x="0" y="1215"/>
                  </a:lnTo>
                  <a:lnTo>
                    <a:pt x="28" y="1213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D62CEF6B-F8DD-420C-9A5F-D15152AAA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3827"/>
              <a:ext cx="14" cy="609"/>
            </a:xfrm>
            <a:custGeom>
              <a:avLst/>
              <a:gdLst>
                <a:gd name="T0" fmla="*/ 0 w 28"/>
                <a:gd name="T1" fmla="*/ 0 h 1217"/>
                <a:gd name="T2" fmla="*/ 0 w 28"/>
                <a:gd name="T3" fmla="*/ 1 h 1217"/>
                <a:gd name="T4" fmla="*/ 1 w 28"/>
                <a:gd name="T5" fmla="*/ 1 h 1217"/>
                <a:gd name="T6" fmla="*/ 1 w 28"/>
                <a:gd name="T7" fmla="*/ 1 h 1217"/>
                <a:gd name="T8" fmla="*/ 0 w 28"/>
                <a:gd name="T9" fmla="*/ 0 h 12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" h="1217">
                  <a:moveTo>
                    <a:pt x="0" y="0"/>
                  </a:moveTo>
                  <a:lnTo>
                    <a:pt x="0" y="1217"/>
                  </a:lnTo>
                  <a:lnTo>
                    <a:pt x="28" y="1217"/>
                  </a:lnTo>
                  <a:lnTo>
                    <a:pt x="28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7E2D85C5-A621-4FD5-A750-2083CD9AB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9" y="3806"/>
              <a:ext cx="14" cy="630"/>
            </a:xfrm>
            <a:custGeom>
              <a:avLst/>
              <a:gdLst>
                <a:gd name="T0" fmla="*/ 0 w 28"/>
                <a:gd name="T1" fmla="*/ 0 h 1259"/>
                <a:gd name="T2" fmla="*/ 0 w 28"/>
                <a:gd name="T3" fmla="*/ 1 h 1259"/>
                <a:gd name="T4" fmla="*/ 1 w 28"/>
                <a:gd name="T5" fmla="*/ 1 h 1259"/>
                <a:gd name="T6" fmla="*/ 1 w 28"/>
                <a:gd name="T7" fmla="*/ 1 h 1259"/>
                <a:gd name="T8" fmla="*/ 0 w 28"/>
                <a:gd name="T9" fmla="*/ 0 h 1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" h="1259">
                  <a:moveTo>
                    <a:pt x="0" y="0"/>
                  </a:moveTo>
                  <a:lnTo>
                    <a:pt x="0" y="1259"/>
                  </a:lnTo>
                  <a:lnTo>
                    <a:pt x="28" y="1257"/>
                  </a:lnTo>
                  <a:lnTo>
                    <a:pt x="28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3FBE7596-A53F-4289-850B-4746C7778A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3845"/>
              <a:ext cx="14" cy="590"/>
            </a:xfrm>
            <a:custGeom>
              <a:avLst/>
              <a:gdLst>
                <a:gd name="T0" fmla="*/ 0 w 28"/>
                <a:gd name="T1" fmla="*/ 0 h 1180"/>
                <a:gd name="T2" fmla="*/ 0 w 28"/>
                <a:gd name="T3" fmla="*/ 1 h 1180"/>
                <a:gd name="T4" fmla="*/ 1 w 28"/>
                <a:gd name="T5" fmla="*/ 1 h 1180"/>
                <a:gd name="T6" fmla="*/ 1 w 28"/>
                <a:gd name="T7" fmla="*/ 1 h 1180"/>
                <a:gd name="T8" fmla="*/ 1 w 28"/>
                <a:gd name="T9" fmla="*/ 1 h 1180"/>
                <a:gd name="T10" fmla="*/ 1 w 28"/>
                <a:gd name="T11" fmla="*/ 1 h 1180"/>
                <a:gd name="T12" fmla="*/ 1 w 28"/>
                <a:gd name="T13" fmla="*/ 1 h 1180"/>
                <a:gd name="T14" fmla="*/ 0 w 28"/>
                <a:gd name="T15" fmla="*/ 0 h 11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8" h="1180">
                  <a:moveTo>
                    <a:pt x="0" y="0"/>
                  </a:moveTo>
                  <a:lnTo>
                    <a:pt x="0" y="1180"/>
                  </a:lnTo>
                  <a:lnTo>
                    <a:pt x="28" y="1180"/>
                  </a:lnTo>
                  <a:lnTo>
                    <a:pt x="28" y="12"/>
                  </a:lnTo>
                  <a:lnTo>
                    <a:pt x="20" y="8"/>
                  </a:lnTo>
                  <a:lnTo>
                    <a:pt x="14" y="6"/>
                  </a:lnTo>
                  <a:lnTo>
                    <a:pt x="6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2B401498-D8A9-46A7-8EDA-DD84FBBE8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0" y="3863"/>
              <a:ext cx="14" cy="572"/>
            </a:xfrm>
            <a:custGeom>
              <a:avLst/>
              <a:gdLst>
                <a:gd name="T0" fmla="*/ 0 w 28"/>
                <a:gd name="T1" fmla="*/ 0 h 1144"/>
                <a:gd name="T2" fmla="*/ 0 w 28"/>
                <a:gd name="T3" fmla="*/ 1 h 1144"/>
                <a:gd name="T4" fmla="*/ 1 w 28"/>
                <a:gd name="T5" fmla="*/ 1 h 1144"/>
                <a:gd name="T6" fmla="*/ 1 w 28"/>
                <a:gd name="T7" fmla="*/ 0 h 1144"/>
                <a:gd name="T8" fmla="*/ 1 w 28"/>
                <a:gd name="T9" fmla="*/ 0 h 1144"/>
                <a:gd name="T10" fmla="*/ 1 w 28"/>
                <a:gd name="T11" fmla="*/ 0 h 1144"/>
                <a:gd name="T12" fmla="*/ 1 w 28"/>
                <a:gd name="T13" fmla="*/ 0 h 1144"/>
                <a:gd name="T14" fmla="*/ 0 w 28"/>
                <a:gd name="T15" fmla="*/ 0 h 1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8" h="1144">
                  <a:moveTo>
                    <a:pt x="0" y="0"/>
                  </a:moveTo>
                  <a:lnTo>
                    <a:pt x="0" y="1144"/>
                  </a:lnTo>
                  <a:lnTo>
                    <a:pt x="28" y="1142"/>
                  </a:lnTo>
                  <a:lnTo>
                    <a:pt x="28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4A840E0C-CD5B-4270-B61D-93FDE6A69B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" y="3860"/>
              <a:ext cx="14" cy="574"/>
            </a:xfrm>
            <a:custGeom>
              <a:avLst/>
              <a:gdLst>
                <a:gd name="T0" fmla="*/ 0 w 27"/>
                <a:gd name="T1" fmla="*/ 1 h 1148"/>
                <a:gd name="T2" fmla="*/ 0 w 27"/>
                <a:gd name="T3" fmla="*/ 1 h 1148"/>
                <a:gd name="T4" fmla="*/ 1 w 27"/>
                <a:gd name="T5" fmla="*/ 1 h 1148"/>
                <a:gd name="T6" fmla="*/ 1 w 27"/>
                <a:gd name="T7" fmla="*/ 0 h 1148"/>
                <a:gd name="T8" fmla="*/ 1 w 27"/>
                <a:gd name="T9" fmla="*/ 0 h 1148"/>
                <a:gd name="T10" fmla="*/ 1 w 27"/>
                <a:gd name="T11" fmla="*/ 0 h 1148"/>
                <a:gd name="T12" fmla="*/ 1 w 27"/>
                <a:gd name="T13" fmla="*/ 1 h 1148"/>
                <a:gd name="T14" fmla="*/ 0 w 27"/>
                <a:gd name="T15" fmla="*/ 1 h 11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" h="1148">
                  <a:moveTo>
                    <a:pt x="0" y="2"/>
                  </a:moveTo>
                  <a:lnTo>
                    <a:pt x="0" y="1148"/>
                  </a:lnTo>
                  <a:lnTo>
                    <a:pt x="27" y="1148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6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530CD6D9-CED4-4BDD-A877-0CC319821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" y="3848"/>
              <a:ext cx="13" cy="586"/>
            </a:xfrm>
            <a:custGeom>
              <a:avLst/>
              <a:gdLst>
                <a:gd name="T0" fmla="*/ 0 w 28"/>
                <a:gd name="T1" fmla="*/ 1 h 1172"/>
                <a:gd name="T2" fmla="*/ 0 w 28"/>
                <a:gd name="T3" fmla="*/ 1 h 1172"/>
                <a:gd name="T4" fmla="*/ 0 w 28"/>
                <a:gd name="T5" fmla="*/ 1 h 1172"/>
                <a:gd name="T6" fmla="*/ 0 w 28"/>
                <a:gd name="T7" fmla="*/ 1 h 1172"/>
                <a:gd name="T8" fmla="*/ 0 w 28"/>
                <a:gd name="T9" fmla="*/ 1 h 1172"/>
                <a:gd name="T10" fmla="*/ 0 w 28"/>
                <a:gd name="T11" fmla="*/ 1 h 1172"/>
                <a:gd name="T12" fmla="*/ 0 w 28"/>
                <a:gd name="T13" fmla="*/ 1 h 1172"/>
                <a:gd name="T14" fmla="*/ 0 w 28"/>
                <a:gd name="T15" fmla="*/ 0 h 1172"/>
                <a:gd name="T16" fmla="*/ 0 w 28"/>
                <a:gd name="T17" fmla="*/ 0 h 1172"/>
                <a:gd name="T18" fmla="*/ 0 w 28"/>
                <a:gd name="T19" fmla="*/ 0 h 1172"/>
                <a:gd name="T20" fmla="*/ 0 w 28"/>
                <a:gd name="T21" fmla="*/ 1 h 1172"/>
                <a:gd name="T22" fmla="*/ 0 w 28"/>
                <a:gd name="T23" fmla="*/ 1 h 11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8" h="1172">
                  <a:moveTo>
                    <a:pt x="4" y="2"/>
                  </a:moveTo>
                  <a:lnTo>
                    <a:pt x="2" y="2"/>
                  </a:lnTo>
                  <a:lnTo>
                    <a:pt x="0" y="2"/>
                  </a:lnTo>
                  <a:lnTo>
                    <a:pt x="0" y="1172"/>
                  </a:lnTo>
                  <a:lnTo>
                    <a:pt x="28" y="1170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7" name="Freeform 64">
              <a:extLst>
                <a:ext uri="{FF2B5EF4-FFF2-40B4-BE49-F238E27FC236}">
                  <a16:creationId xmlns:a16="http://schemas.microsoft.com/office/drawing/2014/main" id="{05AFBF04-6DA8-499C-8E45-DF3DC98A9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9" y="3857"/>
              <a:ext cx="14" cy="442"/>
            </a:xfrm>
            <a:custGeom>
              <a:avLst/>
              <a:gdLst>
                <a:gd name="T0" fmla="*/ 1 w 27"/>
                <a:gd name="T1" fmla="*/ 0 h 885"/>
                <a:gd name="T2" fmla="*/ 1 w 27"/>
                <a:gd name="T3" fmla="*/ 0 h 885"/>
                <a:gd name="T4" fmla="*/ 1 w 27"/>
                <a:gd name="T5" fmla="*/ 0 h 885"/>
                <a:gd name="T6" fmla="*/ 1 w 27"/>
                <a:gd name="T7" fmla="*/ 0 h 885"/>
                <a:gd name="T8" fmla="*/ 1 w 27"/>
                <a:gd name="T9" fmla="*/ 0 h 885"/>
                <a:gd name="T10" fmla="*/ 0 w 27"/>
                <a:gd name="T11" fmla="*/ 0 h 885"/>
                <a:gd name="T12" fmla="*/ 0 w 27"/>
                <a:gd name="T13" fmla="*/ 0 h 885"/>
                <a:gd name="T14" fmla="*/ 1 w 27"/>
                <a:gd name="T15" fmla="*/ 0 h 8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" h="885">
                  <a:moveTo>
                    <a:pt x="27" y="775"/>
                  </a:moveTo>
                  <a:lnTo>
                    <a:pt x="27" y="10"/>
                  </a:lnTo>
                  <a:lnTo>
                    <a:pt x="19" y="8"/>
                  </a:lnTo>
                  <a:lnTo>
                    <a:pt x="14" y="4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885"/>
                  </a:lnTo>
                  <a:lnTo>
                    <a:pt x="27" y="775"/>
                  </a:lnTo>
                  <a:close/>
                </a:path>
              </a:pathLst>
            </a:custGeom>
            <a:solidFill>
              <a:srgbClr val="142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EBEFF77E-FB51-498F-86DA-56C19302B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3791"/>
              <a:ext cx="291" cy="425"/>
            </a:xfrm>
            <a:custGeom>
              <a:avLst/>
              <a:gdLst>
                <a:gd name="T0" fmla="*/ 0 w 583"/>
                <a:gd name="T1" fmla="*/ 0 h 851"/>
                <a:gd name="T2" fmla="*/ 0 w 583"/>
                <a:gd name="T3" fmla="*/ 0 h 851"/>
                <a:gd name="T4" fmla="*/ 0 w 583"/>
                <a:gd name="T5" fmla="*/ 0 h 851"/>
                <a:gd name="T6" fmla="*/ 0 w 583"/>
                <a:gd name="T7" fmla="*/ 0 h 851"/>
                <a:gd name="T8" fmla="*/ 0 w 583"/>
                <a:gd name="T9" fmla="*/ 0 h 851"/>
                <a:gd name="T10" fmla="*/ 0 w 583"/>
                <a:gd name="T11" fmla="*/ 0 h 851"/>
                <a:gd name="T12" fmla="*/ 0 w 583"/>
                <a:gd name="T13" fmla="*/ 0 h 851"/>
                <a:gd name="T14" fmla="*/ 0 w 583"/>
                <a:gd name="T15" fmla="*/ 0 h 851"/>
                <a:gd name="T16" fmla="*/ 0 w 583"/>
                <a:gd name="T17" fmla="*/ 0 h 851"/>
                <a:gd name="T18" fmla="*/ 0 w 583"/>
                <a:gd name="T19" fmla="*/ 0 h 851"/>
                <a:gd name="T20" fmla="*/ 0 w 583"/>
                <a:gd name="T21" fmla="*/ 0 h 851"/>
                <a:gd name="T22" fmla="*/ 0 w 583"/>
                <a:gd name="T23" fmla="*/ 0 h 851"/>
                <a:gd name="T24" fmla="*/ 0 w 583"/>
                <a:gd name="T25" fmla="*/ 0 h 851"/>
                <a:gd name="T26" fmla="*/ 0 w 583"/>
                <a:gd name="T27" fmla="*/ 0 h 851"/>
                <a:gd name="T28" fmla="*/ 0 w 583"/>
                <a:gd name="T29" fmla="*/ 0 h 851"/>
                <a:gd name="T30" fmla="*/ 0 w 583"/>
                <a:gd name="T31" fmla="*/ 0 h 851"/>
                <a:gd name="T32" fmla="*/ 0 w 583"/>
                <a:gd name="T33" fmla="*/ 0 h 851"/>
                <a:gd name="T34" fmla="*/ 0 w 583"/>
                <a:gd name="T35" fmla="*/ 0 h 851"/>
                <a:gd name="T36" fmla="*/ 0 w 583"/>
                <a:gd name="T37" fmla="*/ 0 h 851"/>
                <a:gd name="T38" fmla="*/ 0 w 583"/>
                <a:gd name="T39" fmla="*/ 0 h 851"/>
                <a:gd name="T40" fmla="*/ 0 w 583"/>
                <a:gd name="T41" fmla="*/ 0 h 851"/>
                <a:gd name="T42" fmla="*/ 0 w 583"/>
                <a:gd name="T43" fmla="*/ 0 h 851"/>
                <a:gd name="T44" fmla="*/ 0 w 583"/>
                <a:gd name="T45" fmla="*/ 0 h 851"/>
                <a:gd name="T46" fmla="*/ 0 w 583"/>
                <a:gd name="T47" fmla="*/ 0 h 851"/>
                <a:gd name="T48" fmla="*/ 0 w 583"/>
                <a:gd name="T49" fmla="*/ 0 h 851"/>
                <a:gd name="T50" fmla="*/ 0 w 583"/>
                <a:gd name="T51" fmla="*/ 0 h 851"/>
                <a:gd name="T52" fmla="*/ 0 w 583"/>
                <a:gd name="T53" fmla="*/ 0 h 85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583" h="851">
                  <a:moveTo>
                    <a:pt x="583" y="68"/>
                  </a:moveTo>
                  <a:lnTo>
                    <a:pt x="569" y="50"/>
                  </a:lnTo>
                  <a:lnTo>
                    <a:pt x="559" y="28"/>
                  </a:lnTo>
                  <a:lnTo>
                    <a:pt x="551" y="8"/>
                  </a:lnTo>
                  <a:lnTo>
                    <a:pt x="549" y="0"/>
                  </a:lnTo>
                  <a:lnTo>
                    <a:pt x="529" y="6"/>
                  </a:lnTo>
                  <a:lnTo>
                    <a:pt x="505" y="14"/>
                  </a:lnTo>
                  <a:lnTo>
                    <a:pt x="480" y="20"/>
                  </a:lnTo>
                  <a:lnTo>
                    <a:pt x="450" y="28"/>
                  </a:lnTo>
                  <a:lnTo>
                    <a:pt x="418" y="34"/>
                  </a:lnTo>
                  <a:lnTo>
                    <a:pt x="385" y="40"/>
                  </a:lnTo>
                  <a:lnTo>
                    <a:pt x="351" y="44"/>
                  </a:lnTo>
                  <a:lnTo>
                    <a:pt x="315" y="48"/>
                  </a:lnTo>
                  <a:lnTo>
                    <a:pt x="280" y="52"/>
                  </a:lnTo>
                  <a:lnTo>
                    <a:pt x="244" y="52"/>
                  </a:lnTo>
                  <a:lnTo>
                    <a:pt x="210" y="50"/>
                  </a:lnTo>
                  <a:lnTo>
                    <a:pt x="175" y="46"/>
                  </a:lnTo>
                  <a:lnTo>
                    <a:pt x="143" y="40"/>
                  </a:lnTo>
                  <a:lnTo>
                    <a:pt x="111" y="30"/>
                  </a:lnTo>
                  <a:lnTo>
                    <a:pt x="82" y="16"/>
                  </a:lnTo>
                  <a:lnTo>
                    <a:pt x="56" y="0"/>
                  </a:lnTo>
                  <a:lnTo>
                    <a:pt x="54" y="6"/>
                  </a:lnTo>
                  <a:lnTo>
                    <a:pt x="46" y="22"/>
                  </a:lnTo>
                  <a:lnTo>
                    <a:pt x="28" y="44"/>
                  </a:lnTo>
                  <a:lnTo>
                    <a:pt x="0" y="68"/>
                  </a:lnTo>
                  <a:lnTo>
                    <a:pt x="254" y="851"/>
                  </a:lnTo>
                  <a:lnTo>
                    <a:pt x="583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307BB918-A606-471B-BD09-9836E1271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" y="3884"/>
              <a:ext cx="32" cy="31"/>
            </a:xfrm>
            <a:custGeom>
              <a:avLst/>
              <a:gdLst>
                <a:gd name="T0" fmla="*/ 1 w 63"/>
                <a:gd name="T1" fmla="*/ 1 h 61"/>
                <a:gd name="T2" fmla="*/ 1 w 63"/>
                <a:gd name="T3" fmla="*/ 1 h 61"/>
                <a:gd name="T4" fmla="*/ 1 w 63"/>
                <a:gd name="T5" fmla="*/ 1 h 61"/>
                <a:gd name="T6" fmla="*/ 1 w 63"/>
                <a:gd name="T7" fmla="*/ 1 h 61"/>
                <a:gd name="T8" fmla="*/ 1 w 63"/>
                <a:gd name="T9" fmla="*/ 1 h 61"/>
                <a:gd name="T10" fmla="*/ 1 w 63"/>
                <a:gd name="T11" fmla="*/ 1 h 61"/>
                <a:gd name="T12" fmla="*/ 1 w 63"/>
                <a:gd name="T13" fmla="*/ 1 h 61"/>
                <a:gd name="T14" fmla="*/ 1 w 63"/>
                <a:gd name="T15" fmla="*/ 1 h 61"/>
                <a:gd name="T16" fmla="*/ 1 w 63"/>
                <a:gd name="T17" fmla="*/ 0 h 61"/>
                <a:gd name="T18" fmla="*/ 1 w 63"/>
                <a:gd name="T19" fmla="*/ 1 h 61"/>
                <a:gd name="T20" fmla="*/ 1 w 63"/>
                <a:gd name="T21" fmla="*/ 1 h 61"/>
                <a:gd name="T22" fmla="*/ 1 w 63"/>
                <a:gd name="T23" fmla="*/ 1 h 61"/>
                <a:gd name="T24" fmla="*/ 0 w 63"/>
                <a:gd name="T25" fmla="*/ 1 h 61"/>
                <a:gd name="T26" fmla="*/ 1 w 63"/>
                <a:gd name="T27" fmla="*/ 1 h 61"/>
                <a:gd name="T28" fmla="*/ 1 w 63"/>
                <a:gd name="T29" fmla="*/ 1 h 61"/>
                <a:gd name="T30" fmla="*/ 1 w 63"/>
                <a:gd name="T31" fmla="*/ 1 h 61"/>
                <a:gd name="T32" fmla="*/ 1 w 63"/>
                <a:gd name="T33" fmla="*/ 1 h 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3" h="61">
                  <a:moveTo>
                    <a:pt x="32" y="61"/>
                  </a:moveTo>
                  <a:lnTo>
                    <a:pt x="44" y="59"/>
                  </a:lnTo>
                  <a:lnTo>
                    <a:pt x="54" y="51"/>
                  </a:lnTo>
                  <a:lnTo>
                    <a:pt x="61" y="41"/>
                  </a:lnTo>
                  <a:lnTo>
                    <a:pt x="63" y="29"/>
                  </a:lnTo>
                  <a:lnTo>
                    <a:pt x="61" y="18"/>
                  </a:lnTo>
                  <a:lnTo>
                    <a:pt x="54" y="8"/>
                  </a:lnTo>
                  <a:lnTo>
                    <a:pt x="44" y="2"/>
                  </a:lnTo>
                  <a:lnTo>
                    <a:pt x="32" y="0"/>
                  </a:lnTo>
                  <a:lnTo>
                    <a:pt x="20" y="2"/>
                  </a:lnTo>
                  <a:lnTo>
                    <a:pt x="10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2" y="41"/>
                  </a:lnTo>
                  <a:lnTo>
                    <a:pt x="10" y="51"/>
                  </a:lnTo>
                  <a:lnTo>
                    <a:pt x="20" y="59"/>
                  </a:lnTo>
                  <a:lnTo>
                    <a:pt x="32" y="61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E8226408-AD25-41ED-9FAF-DD126BFCA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" y="4021"/>
              <a:ext cx="32" cy="31"/>
            </a:xfrm>
            <a:custGeom>
              <a:avLst/>
              <a:gdLst>
                <a:gd name="T0" fmla="*/ 1 w 63"/>
                <a:gd name="T1" fmla="*/ 1 h 62"/>
                <a:gd name="T2" fmla="*/ 1 w 63"/>
                <a:gd name="T3" fmla="*/ 1 h 62"/>
                <a:gd name="T4" fmla="*/ 1 w 63"/>
                <a:gd name="T5" fmla="*/ 1 h 62"/>
                <a:gd name="T6" fmla="*/ 1 w 63"/>
                <a:gd name="T7" fmla="*/ 1 h 62"/>
                <a:gd name="T8" fmla="*/ 1 w 63"/>
                <a:gd name="T9" fmla="*/ 1 h 62"/>
                <a:gd name="T10" fmla="*/ 1 w 63"/>
                <a:gd name="T11" fmla="*/ 1 h 62"/>
                <a:gd name="T12" fmla="*/ 1 w 63"/>
                <a:gd name="T13" fmla="*/ 1 h 62"/>
                <a:gd name="T14" fmla="*/ 1 w 63"/>
                <a:gd name="T15" fmla="*/ 1 h 62"/>
                <a:gd name="T16" fmla="*/ 1 w 63"/>
                <a:gd name="T17" fmla="*/ 0 h 62"/>
                <a:gd name="T18" fmla="*/ 1 w 63"/>
                <a:gd name="T19" fmla="*/ 1 h 62"/>
                <a:gd name="T20" fmla="*/ 1 w 63"/>
                <a:gd name="T21" fmla="*/ 1 h 62"/>
                <a:gd name="T22" fmla="*/ 1 w 63"/>
                <a:gd name="T23" fmla="*/ 1 h 62"/>
                <a:gd name="T24" fmla="*/ 0 w 63"/>
                <a:gd name="T25" fmla="*/ 1 h 62"/>
                <a:gd name="T26" fmla="*/ 1 w 63"/>
                <a:gd name="T27" fmla="*/ 1 h 62"/>
                <a:gd name="T28" fmla="*/ 1 w 63"/>
                <a:gd name="T29" fmla="*/ 1 h 62"/>
                <a:gd name="T30" fmla="*/ 1 w 63"/>
                <a:gd name="T31" fmla="*/ 1 h 62"/>
                <a:gd name="T32" fmla="*/ 1 w 63"/>
                <a:gd name="T33" fmla="*/ 1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3" h="62">
                  <a:moveTo>
                    <a:pt x="32" y="62"/>
                  </a:moveTo>
                  <a:lnTo>
                    <a:pt x="44" y="60"/>
                  </a:lnTo>
                  <a:lnTo>
                    <a:pt x="54" y="52"/>
                  </a:lnTo>
                  <a:lnTo>
                    <a:pt x="61" y="42"/>
                  </a:lnTo>
                  <a:lnTo>
                    <a:pt x="63" y="30"/>
                  </a:lnTo>
                  <a:lnTo>
                    <a:pt x="61" y="18"/>
                  </a:lnTo>
                  <a:lnTo>
                    <a:pt x="54" y="8"/>
                  </a:lnTo>
                  <a:lnTo>
                    <a:pt x="44" y="2"/>
                  </a:lnTo>
                  <a:lnTo>
                    <a:pt x="32" y="0"/>
                  </a:lnTo>
                  <a:lnTo>
                    <a:pt x="20" y="2"/>
                  </a:lnTo>
                  <a:lnTo>
                    <a:pt x="10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2" y="42"/>
                  </a:lnTo>
                  <a:lnTo>
                    <a:pt x="10" y="52"/>
                  </a:lnTo>
                  <a:lnTo>
                    <a:pt x="20" y="60"/>
                  </a:lnTo>
                  <a:lnTo>
                    <a:pt x="32" y="62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1" name="Group 68">
            <a:extLst>
              <a:ext uri="{FF2B5EF4-FFF2-40B4-BE49-F238E27FC236}">
                <a16:creationId xmlns:a16="http://schemas.microsoft.com/office/drawing/2014/main" id="{44922825-A605-4260-AB0E-13C56DCA52FE}"/>
              </a:ext>
            </a:extLst>
          </p:cNvPr>
          <p:cNvGrpSpPr>
            <a:grpSpLocks/>
          </p:cNvGrpSpPr>
          <p:nvPr/>
        </p:nvGrpSpPr>
        <p:grpSpPr bwMode="auto">
          <a:xfrm>
            <a:off x="5533813" y="2193055"/>
            <a:ext cx="1812456" cy="2349738"/>
            <a:chOff x="306" y="1644"/>
            <a:chExt cx="3678" cy="2553"/>
          </a:xfrm>
        </p:grpSpPr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73D1625A-8B5D-45B1-85C6-B676B5749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" y="1644"/>
              <a:ext cx="1889" cy="2178"/>
            </a:xfrm>
            <a:custGeom>
              <a:avLst/>
              <a:gdLst>
                <a:gd name="T0" fmla="*/ 603 w 1889"/>
                <a:gd name="T1" fmla="*/ 1322 h 2178"/>
                <a:gd name="T2" fmla="*/ 596 w 1889"/>
                <a:gd name="T3" fmla="*/ 1217 h 2178"/>
                <a:gd name="T4" fmla="*/ 537 w 1889"/>
                <a:gd name="T5" fmla="*/ 1078 h 2178"/>
                <a:gd name="T6" fmla="*/ 529 w 1889"/>
                <a:gd name="T7" fmla="*/ 977 h 2178"/>
                <a:gd name="T8" fmla="*/ 531 w 1889"/>
                <a:gd name="T9" fmla="*/ 953 h 2178"/>
                <a:gd name="T10" fmla="*/ 470 w 1889"/>
                <a:gd name="T11" fmla="*/ 941 h 2178"/>
                <a:gd name="T12" fmla="*/ 429 w 1889"/>
                <a:gd name="T13" fmla="*/ 883 h 2178"/>
                <a:gd name="T14" fmla="*/ 465 w 1889"/>
                <a:gd name="T15" fmla="*/ 801 h 2178"/>
                <a:gd name="T16" fmla="*/ 461 w 1889"/>
                <a:gd name="T17" fmla="*/ 656 h 2178"/>
                <a:gd name="T18" fmla="*/ 519 w 1889"/>
                <a:gd name="T19" fmla="*/ 406 h 2178"/>
                <a:gd name="T20" fmla="*/ 717 w 1889"/>
                <a:gd name="T21" fmla="*/ 158 h 2178"/>
                <a:gd name="T22" fmla="*/ 1006 w 1889"/>
                <a:gd name="T23" fmla="*/ 39 h 2178"/>
                <a:gd name="T24" fmla="*/ 1058 w 1889"/>
                <a:gd name="T25" fmla="*/ 13 h 2178"/>
                <a:gd name="T26" fmla="*/ 1137 w 1889"/>
                <a:gd name="T27" fmla="*/ 4 h 2178"/>
                <a:gd name="T28" fmla="*/ 1226 w 1889"/>
                <a:gd name="T29" fmla="*/ 52 h 2178"/>
                <a:gd name="T30" fmla="*/ 1258 w 1889"/>
                <a:gd name="T31" fmla="*/ 80 h 2178"/>
                <a:gd name="T32" fmla="*/ 1430 w 1889"/>
                <a:gd name="T33" fmla="*/ 178 h 2178"/>
                <a:gd name="T34" fmla="*/ 1615 w 1889"/>
                <a:gd name="T35" fmla="*/ 443 h 2178"/>
                <a:gd name="T36" fmla="*/ 1680 w 1889"/>
                <a:gd name="T37" fmla="*/ 480 h 2178"/>
                <a:gd name="T38" fmla="*/ 1732 w 1889"/>
                <a:gd name="T39" fmla="*/ 496 h 2178"/>
                <a:gd name="T40" fmla="*/ 1729 w 1889"/>
                <a:gd name="T41" fmla="*/ 590 h 2178"/>
                <a:gd name="T42" fmla="*/ 1615 w 1889"/>
                <a:gd name="T43" fmla="*/ 709 h 2178"/>
                <a:gd name="T44" fmla="*/ 1594 w 1889"/>
                <a:gd name="T45" fmla="*/ 762 h 2178"/>
                <a:gd name="T46" fmla="*/ 1629 w 1889"/>
                <a:gd name="T47" fmla="*/ 842 h 2178"/>
                <a:gd name="T48" fmla="*/ 1613 w 1889"/>
                <a:gd name="T49" fmla="*/ 947 h 2178"/>
                <a:gd name="T50" fmla="*/ 1643 w 1889"/>
                <a:gd name="T51" fmla="*/ 1090 h 2178"/>
                <a:gd name="T52" fmla="*/ 1568 w 1889"/>
                <a:gd name="T53" fmla="*/ 1311 h 2178"/>
                <a:gd name="T54" fmla="*/ 1545 w 1889"/>
                <a:gd name="T55" fmla="*/ 1490 h 2178"/>
                <a:gd name="T56" fmla="*/ 1459 w 1889"/>
                <a:gd name="T57" fmla="*/ 1535 h 2178"/>
                <a:gd name="T58" fmla="*/ 1379 w 1889"/>
                <a:gd name="T59" fmla="*/ 1582 h 2178"/>
                <a:gd name="T60" fmla="*/ 1346 w 1889"/>
                <a:gd name="T61" fmla="*/ 1680 h 2178"/>
                <a:gd name="T62" fmla="*/ 1375 w 1889"/>
                <a:gd name="T63" fmla="*/ 1746 h 2178"/>
                <a:gd name="T64" fmla="*/ 1484 w 1889"/>
                <a:gd name="T65" fmla="*/ 1803 h 2178"/>
                <a:gd name="T66" fmla="*/ 1631 w 1889"/>
                <a:gd name="T67" fmla="*/ 1875 h 2178"/>
                <a:gd name="T68" fmla="*/ 1768 w 1889"/>
                <a:gd name="T69" fmla="*/ 1967 h 2178"/>
                <a:gd name="T70" fmla="*/ 1877 w 1889"/>
                <a:gd name="T71" fmla="*/ 2114 h 2178"/>
                <a:gd name="T72" fmla="*/ 1887 w 1889"/>
                <a:gd name="T73" fmla="*/ 2176 h 2178"/>
                <a:gd name="T74" fmla="*/ 1041 w 1889"/>
                <a:gd name="T75" fmla="*/ 2071 h 2178"/>
                <a:gd name="T76" fmla="*/ 947 w 1889"/>
                <a:gd name="T77" fmla="*/ 2076 h 2178"/>
                <a:gd name="T78" fmla="*/ 820 w 1889"/>
                <a:gd name="T79" fmla="*/ 2080 h 2178"/>
                <a:gd name="T80" fmla="*/ 717 w 1889"/>
                <a:gd name="T81" fmla="*/ 2086 h 2178"/>
                <a:gd name="T82" fmla="*/ 654 w 1889"/>
                <a:gd name="T83" fmla="*/ 2076 h 2178"/>
                <a:gd name="T84" fmla="*/ 461 w 1889"/>
                <a:gd name="T85" fmla="*/ 2012 h 2178"/>
                <a:gd name="T86" fmla="*/ 211 w 1889"/>
                <a:gd name="T87" fmla="*/ 1926 h 2178"/>
                <a:gd name="T88" fmla="*/ 29 w 1889"/>
                <a:gd name="T89" fmla="*/ 1862 h 2178"/>
                <a:gd name="T90" fmla="*/ 88 w 1889"/>
                <a:gd name="T91" fmla="*/ 1658 h 2178"/>
                <a:gd name="T92" fmla="*/ 176 w 1889"/>
                <a:gd name="T93" fmla="*/ 1629 h 2178"/>
                <a:gd name="T94" fmla="*/ 318 w 1889"/>
                <a:gd name="T95" fmla="*/ 1580 h 2178"/>
                <a:gd name="T96" fmla="*/ 449 w 1889"/>
                <a:gd name="T97" fmla="*/ 1539 h 217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889" h="2178">
                  <a:moveTo>
                    <a:pt x="496" y="1533"/>
                  </a:moveTo>
                  <a:lnTo>
                    <a:pt x="551" y="1356"/>
                  </a:lnTo>
                  <a:lnTo>
                    <a:pt x="601" y="1330"/>
                  </a:lnTo>
                  <a:lnTo>
                    <a:pt x="603" y="1322"/>
                  </a:lnTo>
                  <a:lnTo>
                    <a:pt x="609" y="1301"/>
                  </a:lnTo>
                  <a:lnTo>
                    <a:pt x="611" y="1275"/>
                  </a:lnTo>
                  <a:lnTo>
                    <a:pt x="607" y="1248"/>
                  </a:lnTo>
                  <a:lnTo>
                    <a:pt x="596" y="1217"/>
                  </a:lnTo>
                  <a:lnTo>
                    <a:pt x="580" y="1182"/>
                  </a:lnTo>
                  <a:lnTo>
                    <a:pt x="564" y="1147"/>
                  </a:lnTo>
                  <a:lnTo>
                    <a:pt x="551" y="1111"/>
                  </a:lnTo>
                  <a:lnTo>
                    <a:pt x="537" y="1078"/>
                  </a:lnTo>
                  <a:lnTo>
                    <a:pt x="527" y="1049"/>
                  </a:lnTo>
                  <a:lnTo>
                    <a:pt x="521" y="1021"/>
                  </a:lnTo>
                  <a:lnTo>
                    <a:pt x="523" y="1002"/>
                  </a:lnTo>
                  <a:lnTo>
                    <a:pt x="529" y="977"/>
                  </a:lnTo>
                  <a:lnTo>
                    <a:pt x="533" y="963"/>
                  </a:lnTo>
                  <a:lnTo>
                    <a:pt x="535" y="955"/>
                  </a:lnTo>
                  <a:lnTo>
                    <a:pt x="535" y="953"/>
                  </a:lnTo>
                  <a:lnTo>
                    <a:pt x="531" y="953"/>
                  </a:lnTo>
                  <a:lnTo>
                    <a:pt x="521" y="951"/>
                  </a:lnTo>
                  <a:lnTo>
                    <a:pt x="506" y="949"/>
                  </a:lnTo>
                  <a:lnTo>
                    <a:pt x="488" y="945"/>
                  </a:lnTo>
                  <a:lnTo>
                    <a:pt x="470" y="941"/>
                  </a:lnTo>
                  <a:lnTo>
                    <a:pt x="453" y="934"/>
                  </a:lnTo>
                  <a:lnTo>
                    <a:pt x="439" y="926"/>
                  </a:lnTo>
                  <a:lnTo>
                    <a:pt x="431" y="914"/>
                  </a:lnTo>
                  <a:lnTo>
                    <a:pt x="429" y="883"/>
                  </a:lnTo>
                  <a:lnTo>
                    <a:pt x="443" y="848"/>
                  </a:lnTo>
                  <a:lnTo>
                    <a:pt x="457" y="820"/>
                  </a:lnTo>
                  <a:lnTo>
                    <a:pt x="465" y="809"/>
                  </a:lnTo>
                  <a:lnTo>
                    <a:pt x="465" y="801"/>
                  </a:lnTo>
                  <a:lnTo>
                    <a:pt x="461" y="781"/>
                  </a:lnTo>
                  <a:lnTo>
                    <a:pt x="461" y="748"/>
                  </a:lnTo>
                  <a:lnTo>
                    <a:pt x="459" y="707"/>
                  </a:lnTo>
                  <a:lnTo>
                    <a:pt x="461" y="656"/>
                  </a:lnTo>
                  <a:lnTo>
                    <a:pt x="467" y="600"/>
                  </a:lnTo>
                  <a:lnTo>
                    <a:pt x="478" y="537"/>
                  </a:lnTo>
                  <a:lnTo>
                    <a:pt x="496" y="473"/>
                  </a:lnTo>
                  <a:lnTo>
                    <a:pt x="519" y="406"/>
                  </a:lnTo>
                  <a:lnTo>
                    <a:pt x="553" y="340"/>
                  </a:lnTo>
                  <a:lnTo>
                    <a:pt x="597" y="275"/>
                  </a:lnTo>
                  <a:lnTo>
                    <a:pt x="650" y="215"/>
                  </a:lnTo>
                  <a:lnTo>
                    <a:pt x="717" y="158"/>
                  </a:lnTo>
                  <a:lnTo>
                    <a:pt x="799" y="111"/>
                  </a:lnTo>
                  <a:lnTo>
                    <a:pt x="892" y="70"/>
                  </a:lnTo>
                  <a:lnTo>
                    <a:pt x="1004" y="41"/>
                  </a:lnTo>
                  <a:lnTo>
                    <a:pt x="1006" y="39"/>
                  </a:lnTo>
                  <a:lnTo>
                    <a:pt x="1016" y="35"/>
                  </a:lnTo>
                  <a:lnTo>
                    <a:pt x="1027" y="27"/>
                  </a:lnTo>
                  <a:lnTo>
                    <a:pt x="1041" y="19"/>
                  </a:lnTo>
                  <a:lnTo>
                    <a:pt x="1058" y="13"/>
                  </a:lnTo>
                  <a:lnTo>
                    <a:pt x="1074" y="6"/>
                  </a:lnTo>
                  <a:lnTo>
                    <a:pt x="1092" y="2"/>
                  </a:lnTo>
                  <a:lnTo>
                    <a:pt x="1105" y="0"/>
                  </a:lnTo>
                  <a:lnTo>
                    <a:pt x="1137" y="4"/>
                  </a:lnTo>
                  <a:lnTo>
                    <a:pt x="1164" y="11"/>
                  </a:lnTo>
                  <a:lnTo>
                    <a:pt x="1187" y="25"/>
                  </a:lnTo>
                  <a:lnTo>
                    <a:pt x="1209" y="39"/>
                  </a:lnTo>
                  <a:lnTo>
                    <a:pt x="1226" y="52"/>
                  </a:lnTo>
                  <a:lnTo>
                    <a:pt x="1238" y="66"/>
                  </a:lnTo>
                  <a:lnTo>
                    <a:pt x="1246" y="74"/>
                  </a:lnTo>
                  <a:lnTo>
                    <a:pt x="1248" y="78"/>
                  </a:lnTo>
                  <a:lnTo>
                    <a:pt x="1258" y="80"/>
                  </a:lnTo>
                  <a:lnTo>
                    <a:pt x="1287" y="90"/>
                  </a:lnTo>
                  <a:lnTo>
                    <a:pt x="1328" y="107"/>
                  </a:lnTo>
                  <a:lnTo>
                    <a:pt x="1377" y="135"/>
                  </a:lnTo>
                  <a:lnTo>
                    <a:pt x="1430" y="178"/>
                  </a:lnTo>
                  <a:lnTo>
                    <a:pt x="1478" y="236"/>
                  </a:lnTo>
                  <a:lnTo>
                    <a:pt x="1521" y="314"/>
                  </a:lnTo>
                  <a:lnTo>
                    <a:pt x="1551" y="414"/>
                  </a:lnTo>
                  <a:lnTo>
                    <a:pt x="1615" y="443"/>
                  </a:lnTo>
                  <a:lnTo>
                    <a:pt x="1658" y="484"/>
                  </a:lnTo>
                  <a:lnTo>
                    <a:pt x="1660" y="484"/>
                  </a:lnTo>
                  <a:lnTo>
                    <a:pt x="1668" y="482"/>
                  </a:lnTo>
                  <a:lnTo>
                    <a:pt x="1680" y="480"/>
                  </a:lnTo>
                  <a:lnTo>
                    <a:pt x="1693" y="480"/>
                  </a:lnTo>
                  <a:lnTo>
                    <a:pt x="1707" y="482"/>
                  </a:lnTo>
                  <a:lnTo>
                    <a:pt x="1721" y="486"/>
                  </a:lnTo>
                  <a:lnTo>
                    <a:pt x="1732" y="496"/>
                  </a:lnTo>
                  <a:lnTo>
                    <a:pt x="1742" y="512"/>
                  </a:lnTo>
                  <a:lnTo>
                    <a:pt x="1746" y="533"/>
                  </a:lnTo>
                  <a:lnTo>
                    <a:pt x="1740" y="558"/>
                  </a:lnTo>
                  <a:lnTo>
                    <a:pt x="1729" y="590"/>
                  </a:lnTo>
                  <a:lnTo>
                    <a:pt x="1709" y="621"/>
                  </a:lnTo>
                  <a:lnTo>
                    <a:pt x="1682" y="652"/>
                  </a:lnTo>
                  <a:lnTo>
                    <a:pt x="1650" y="682"/>
                  </a:lnTo>
                  <a:lnTo>
                    <a:pt x="1615" y="709"/>
                  </a:lnTo>
                  <a:lnTo>
                    <a:pt x="1574" y="730"/>
                  </a:lnTo>
                  <a:lnTo>
                    <a:pt x="1576" y="734"/>
                  </a:lnTo>
                  <a:lnTo>
                    <a:pt x="1584" y="746"/>
                  </a:lnTo>
                  <a:lnTo>
                    <a:pt x="1594" y="762"/>
                  </a:lnTo>
                  <a:lnTo>
                    <a:pt x="1605" y="781"/>
                  </a:lnTo>
                  <a:lnTo>
                    <a:pt x="1615" y="803"/>
                  </a:lnTo>
                  <a:lnTo>
                    <a:pt x="1623" y="824"/>
                  </a:lnTo>
                  <a:lnTo>
                    <a:pt x="1629" y="842"/>
                  </a:lnTo>
                  <a:lnTo>
                    <a:pt x="1629" y="857"/>
                  </a:lnTo>
                  <a:lnTo>
                    <a:pt x="1623" y="887"/>
                  </a:lnTo>
                  <a:lnTo>
                    <a:pt x="1617" y="918"/>
                  </a:lnTo>
                  <a:lnTo>
                    <a:pt x="1613" y="947"/>
                  </a:lnTo>
                  <a:lnTo>
                    <a:pt x="1615" y="969"/>
                  </a:lnTo>
                  <a:lnTo>
                    <a:pt x="1627" y="994"/>
                  </a:lnTo>
                  <a:lnTo>
                    <a:pt x="1641" y="1035"/>
                  </a:lnTo>
                  <a:lnTo>
                    <a:pt x="1643" y="1090"/>
                  </a:lnTo>
                  <a:lnTo>
                    <a:pt x="1623" y="1150"/>
                  </a:lnTo>
                  <a:lnTo>
                    <a:pt x="1594" y="1211"/>
                  </a:lnTo>
                  <a:lnTo>
                    <a:pt x="1576" y="1266"/>
                  </a:lnTo>
                  <a:lnTo>
                    <a:pt x="1568" y="1311"/>
                  </a:lnTo>
                  <a:lnTo>
                    <a:pt x="1566" y="1344"/>
                  </a:lnTo>
                  <a:lnTo>
                    <a:pt x="1566" y="1383"/>
                  </a:lnTo>
                  <a:lnTo>
                    <a:pt x="1561" y="1440"/>
                  </a:lnTo>
                  <a:lnTo>
                    <a:pt x="1545" y="1490"/>
                  </a:lnTo>
                  <a:lnTo>
                    <a:pt x="1516" y="1520"/>
                  </a:lnTo>
                  <a:lnTo>
                    <a:pt x="1496" y="1526"/>
                  </a:lnTo>
                  <a:lnTo>
                    <a:pt x="1478" y="1529"/>
                  </a:lnTo>
                  <a:lnTo>
                    <a:pt x="1459" y="1535"/>
                  </a:lnTo>
                  <a:lnTo>
                    <a:pt x="1437" y="1543"/>
                  </a:lnTo>
                  <a:lnTo>
                    <a:pt x="1418" y="1553"/>
                  </a:lnTo>
                  <a:lnTo>
                    <a:pt x="1398" y="1567"/>
                  </a:lnTo>
                  <a:lnTo>
                    <a:pt x="1379" y="1582"/>
                  </a:lnTo>
                  <a:lnTo>
                    <a:pt x="1359" y="1604"/>
                  </a:lnTo>
                  <a:lnTo>
                    <a:pt x="1338" y="1639"/>
                  </a:lnTo>
                  <a:lnTo>
                    <a:pt x="1338" y="1660"/>
                  </a:lnTo>
                  <a:lnTo>
                    <a:pt x="1346" y="1680"/>
                  </a:lnTo>
                  <a:lnTo>
                    <a:pt x="1348" y="1711"/>
                  </a:lnTo>
                  <a:lnTo>
                    <a:pt x="1350" y="1721"/>
                  </a:lnTo>
                  <a:lnTo>
                    <a:pt x="1359" y="1733"/>
                  </a:lnTo>
                  <a:lnTo>
                    <a:pt x="1375" y="1746"/>
                  </a:lnTo>
                  <a:lnTo>
                    <a:pt x="1396" y="1758"/>
                  </a:lnTo>
                  <a:lnTo>
                    <a:pt x="1422" y="1772"/>
                  </a:lnTo>
                  <a:lnTo>
                    <a:pt x="1451" y="1787"/>
                  </a:lnTo>
                  <a:lnTo>
                    <a:pt x="1484" y="1803"/>
                  </a:lnTo>
                  <a:lnTo>
                    <a:pt x="1520" y="1819"/>
                  </a:lnTo>
                  <a:lnTo>
                    <a:pt x="1557" y="1838"/>
                  </a:lnTo>
                  <a:lnTo>
                    <a:pt x="1594" y="1856"/>
                  </a:lnTo>
                  <a:lnTo>
                    <a:pt x="1631" y="1875"/>
                  </a:lnTo>
                  <a:lnTo>
                    <a:pt x="1668" y="1897"/>
                  </a:lnTo>
                  <a:lnTo>
                    <a:pt x="1703" y="1918"/>
                  </a:lnTo>
                  <a:lnTo>
                    <a:pt x="1736" y="1942"/>
                  </a:lnTo>
                  <a:lnTo>
                    <a:pt x="1768" y="1967"/>
                  </a:lnTo>
                  <a:lnTo>
                    <a:pt x="1793" y="1992"/>
                  </a:lnTo>
                  <a:lnTo>
                    <a:pt x="1834" y="2041"/>
                  </a:lnTo>
                  <a:lnTo>
                    <a:pt x="1861" y="2080"/>
                  </a:lnTo>
                  <a:lnTo>
                    <a:pt x="1877" y="2114"/>
                  </a:lnTo>
                  <a:lnTo>
                    <a:pt x="1887" y="2137"/>
                  </a:lnTo>
                  <a:lnTo>
                    <a:pt x="1889" y="2157"/>
                  </a:lnTo>
                  <a:lnTo>
                    <a:pt x="1889" y="2168"/>
                  </a:lnTo>
                  <a:lnTo>
                    <a:pt x="1887" y="2176"/>
                  </a:lnTo>
                  <a:lnTo>
                    <a:pt x="1885" y="2178"/>
                  </a:lnTo>
                  <a:lnTo>
                    <a:pt x="1055" y="2071"/>
                  </a:lnTo>
                  <a:lnTo>
                    <a:pt x="1051" y="2071"/>
                  </a:lnTo>
                  <a:lnTo>
                    <a:pt x="1041" y="2071"/>
                  </a:lnTo>
                  <a:lnTo>
                    <a:pt x="1023" y="2073"/>
                  </a:lnTo>
                  <a:lnTo>
                    <a:pt x="1002" y="2073"/>
                  </a:lnTo>
                  <a:lnTo>
                    <a:pt x="976" y="2074"/>
                  </a:lnTo>
                  <a:lnTo>
                    <a:pt x="947" y="2076"/>
                  </a:lnTo>
                  <a:lnTo>
                    <a:pt x="918" y="2076"/>
                  </a:lnTo>
                  <a:lnTo>
                    <a:pt x="885" y="2078"/>
                  </a:lnTo>
                  <a:lnTo>
                    <a:pt x="851" y="2080"/>
                  </a:lnTo>
                  <a:lnTo>
                    <a:pt x="820" y="2080"/>
                  </a:lnTo>
                  <a:lnTo>
                    <a:pt x="789" y="2082"/>
                  </a:lnTo>
                  <a:lnTo>
                    <a:pt x="762" y="2084"/>
                  </a:lnTo>
                  <a:lnTo>
                    <a:pt x="736" y="2084"/>
                  </a:lnTo>
                  <a:lnTo>
                    <a:pt x="717" y="2086"/>
                  </a:lnTo>
                  <a:lnTo>
                    <a:pt x="701" y="2086"/>
                  </a:lnTo>
                  <a:lnTo>
                    <a:pt x="691" y="2086"/>
                  </a:lnTo>
                  <a:lnTo>
                    <a:pt x="680" y="2084"/>
                  </a:lnTo>
                  <a:lnTo>
                    <a:pt x="654" y="2076"/>
                  </a:lnTo>
                  <a:lnTo>
                    <a:pt x="617" y="2065"/>
                  </a:lnTo>
                  <a:lnTo>
                    <a:pt x="572" y="2049"/>
                  </a:lnTo>
                  <a:lnTo>
                    <a:pt x="519" y="2031"/>
                  </a:lnTo>
                  <a:lnTo>
                    <a:pt x="461" y="2012"/>
                  </a:lnTo>
                  <a:lnTo>
                    <a:pt x="398" y="1990"/>
                  </a:lnTo>
                  <a:lnTo>
                    <a:pt x="336" y="1969"/>
                  </a:lnTo>
                  <a:lnTo>
                    <a:pt x="271" y="1947"/>
                  </a:lnTo>
                  <a:lnTo>
                    <a:pt x="211" y="1926"/>
                  </a:lnTo>
                  <a:lnTo>
                    <a:pt x="154" y="1906"/>
                  </a:lnTo>
                  <a:lnTo>
                    <a:pt x="103" y="1889"/>
                  </a:lnTo>
                  <a:lnTo>
                    <a:pt x="60" y="1873"/>
                  </a:lnTo>
                  <a:lnTo>
                    <a:pt x="29" y="1862"/>
                  </a:lnTo>
                  <a:lnTo>
                    <a:pt x="8" y="1854"/>
                  </a:lnTo>
                  <a:lnTo>
                    <a:pt x="0" y="1852"/>
                  </a:lnTo>
                  <a:lnTo>
                    <a:pt x="84" y="1660"/>
                  </a:lnTo>
                  <a:lnTo>
                    <a:pt x="88" y="1658"/>
                  </a:lnTo>
                  <a:lnTo>
                    <a:pt x="101" y="1654"/>
                  </a:lnTo>
                  <a:lnTo>
                    <a:pt x="119" y="1647"/>
                  </a:lnTo>
                  <a:lnTo>
                    <a:pt x="144" y="1639"/>
                  </a:lnTo>
                  <a:lnTo>
                    <a:pt x="176" y="1629"/>
                  </a:lnTo>
                  <a:lnTo>
                    <a:pt x="209" y="1617"/>
                  </a:lnTo>
                  <a:lnTo>
                    <a:pt x="244" y="1604"/>
                  </a:lnTo>
                  <a:lnTo>
                    <a:pt x="281" y="1592"/>
                  </a:lnTo>
                  <a:lnTo>
                    <a:pt x="318" y="1580"/>
                  </a:lnTo>
                  <a:lnTo>
                    <a:pt x="355" y="1567"/>
                  </a:lnTo>
                  <a:lnTo>
                    <a:pt x="390" y="1557"/>
                  </a:lnTo>
                  <a:lnTo>
                    <a:pt x="422" y="1547"/>
                  </a:lnTo>
                  <a:lnTo>
                    <a:pt x="449" y="1539"/>
                  </a:lnTo>
                  <a:lnTo>
                    <a:pt x="470" y="1535"/>
                  </a:lnTo>
                  <a:lnTo>
                    <a:pt x="488" y="1533"/>
                  </a:lnTo>
                  <a:lnTo>
                    <a:pt x="496" y="15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6B7FC974-1983-44AA-ACD4-24DEC424F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1667"/>
              <a:ext cx="1262" cy="948"/>
            </a:xfrm>
            <a:custGeom>
              <a:avLst/>
              <a:gdLst>
                <a:gd name="T0" fmla="*/ 1125 w 1262"/>
                <a:gd name="T1" fmla="*/ 676 h 948"/>
                <a:gd name="T2" fmla="*/ 1193 w 1262"/>
                <a:gd name="T3" fmla="*/ 627 h 948"/>
                <a:gd name="T4" fmla="*/ 1242 w 1262"/>
                <a:gd name="T5" fmla="*/ 577 h 948"/>
                <a:gd name="T6" fmla="*/ 1262 w 1262"/>
                <a:gd name="T7" fmla="*/ 528 h 948"/>
                <a:gd name="T8" fmla="*/ 1250 w 1262"/>
                <a:gd name="T9" fmla="*/ 492 h 948"/>
                <a:gd name="T10" fmla="*/ 1221 w 1262"/>
                <a:gd name="T11" fmla="*/ 473 h 948"/>
                <a:gd name="T12" fmla="*/ 1189 w 1262"/>
                <a:gd name="T13" fmla="*/ 465 h 948"/>
                <a:gd name="T14" fmla="*/ 1170 w 1262"/>
                <a:gd name="T15" fmla="*/ 461 h 948"/>
                <a:gd name="T16" fmla="*/ 1127 w 1262"/>
                <a:gd name="T17" fmla="*/ 422 h 948"/>
                <a:gd name="T18" fmla="*/ 1037 w 1262"/>
                <a:gd name="T19" fmla="*/ 301 h 948"/>
                <a:gd name="T20" fmla="*/ 949 w 1262"/>
                <a:gd name="T21" fmla="*/ 170 h 948"/>
                <a:gd name="T22" fmla="*/ 851 w 1262"/>
                <a:gd name="T23" fmla="*/ 102 h 948"/>
                <a:gd name="T24" fmla="*/ 785 w 1262"/>
                <a:gd name="T25" fmla="*/ 76 h 948"/>
                <a:gd name="T26" fmla="*/ 773 w 1262"/>
                <a:gd name="T27" fmla="*/ 71 h 948"/>
                <a:gd name="T28" fmla="*/ 754 w 1262"/>
                <a:gd name="T29" fmla="*/ 51 h 948"/>
                <a:gd name="T30" fmla="*/ 721 w 1262"/>
                <a:gd name="T31" fmla="*/ 24 h 948"/>
                <a:gd name="T32" fmla="*/ 672 w 1262"/>
                <a:gd name="T33" fmla="*/ 4 h 948"/>
                <a:gd name="T34" fmla="*/ 629 w 1262"/>
                <a:gd name="T35" fmla="*/ 2 h 948"/>
                <a:gd name="T36" fmla="*/ 595 w 1262"/>
                <a:gd name="T37" fmla="*/ 14 h 948"/>
                <a:gd name="T38" fmla="*/ 566 w 1262"/>
                <a:gd name="T39" fmla="*/ 28 h 948"/>
                <a:gd name="T40" fmla="*/ 547 w 1262"/>
                <a:gd name="T41" fmla="*/ 39 h 948"/>
                <a:gd name="T42" fmla="*/ 439 w 1262"/>
                <a:gd name="T43" fmla="*/ 69 h 948"/>
                <a:gd name="T44" fmla="*/ 273 w 1262"/>
                <a:gd name="T45" fmla="*/ 153 h 948"/>
                <a:gd name="T46" fmla="*/ 160 w 1262"/>
                <a:gd name="T47" fmla="*/ 264 h 948"/>
                <a:gd name="T48" fmla="*/ 88 w 1262"/>
                <a:gd name="T49" fmla="*/ 387 h 948"/>
                <a:gd name="T50" fmla="*/ 47 w 1262"/>
                <a:gd name="T51" fmla="*/ 512 h 948"/>
                <a:gd name="T52" fmla="*/ 31 w 1262"/>
                <a:gd name="T53" fmla="*/ 625 h 948"/>
                <a:gd name="T54" fmla="*/ 31 w 1262"/>
                <a:gd name="T55" fmla="*/ 713 h 948"/>
                <a:gd name="T56" fmla="*/ 35 w 1262"/>
                <a:gd name="T57" fmla="*/ 762 h 948"/>
                <a:gd name="T58" fmla="*/ 27 w 1262"/>
                <a:gd name="T59" fmla="*/ 782 h 948"/>
                <a:gd name="T60" fmla="*/ 0 w 1262"/>
                <a:gd name="T61" fmla="*/ 840 h 948"/>
                <a:gd name="T62" fmla="*/ 7 w 1262"/>
                <a:gd name="T63" fmla="*/ 883 h 948"/>
                <a:gd name="T64" fmla="*/ 41 w 1262"/>
                <a:gd name="T65" fmla="*/ 903 h 948"/>
                <a:gd name="T66" fmla="*/ 78 w 1262"/>
                <a:gd name="T67" fmla="*/ 916 h 948"/>
                <a:gd name="T68" fmla="*/ 105 w 1262"/>
                <a:gd name="T69" fmla="*/ 922 h 948"/>
                <a:gd name="T70" fmla="*/ 111 w 1262"/>
                <a:gd name="T71" fmla="*/ 924 h 948"/>
                <a:gd name="T72" fmla="*/ 131 w 1262"/>
                <a:gd name="T73" fmla="*/ 926 h 948"/>
                <a:gd name="T74" fmla="*/ 164 w 1262"/>
                <a:gd name="T75" fmla="*/ 930 h 948"/>
                <a:gd name="T76" fmla="*/ 209 w 1262"/>
                <a:gd name="T77" fmla="*/ 934 h 948"/>
                <a:gd name="T78" fmla="*/ 259 w 1262"/>
                <a:gd name="T79" fmla="*/ 938 h 948"/>
                <a:gd name="T80" fmla="*/ 314 w 1262"/>
                <a:gd name="T81" fmla="*/ 942 h 948"/>
                <a:gd name="T82" fmla="*/ 367 w 1262"/>
                <a:gd name="T83" fmla="*/ 946 h 948"/>
                <a:gd name="T84" fmla="*/ 416 w 1262"/>
                <a:gd name="T85" fmla="*/ 948 h 948"/>
                <a:gd name="T86" fmla="*/ 463 w 1262"/>
                <a:gd name="T87" fmla="*/ 946 h 948"/>
                <a:gd name="T88" fmla="*/ 537 w 1262"/>
                <a:gd name="T89" fmla="*/ 924 h 948"/>
                <a:gd name="T90" fmla="*/ 635 w 1262"/>
                <a:gd name="T91" fmla="*/ 889 h 948"/>
                <a:gd name="T92" fmla="*/ 744 w 1262"/>
                <a:gd name="T93" fmla="*/ 846 h 948"/>
                <a:gd name="T94" fmla="*/ 855 w 1262"/>
                <a:gd name="T95" fmla="*/ 797 h 948"/>
                <a:gd name="T96" fmla="*/ 957 w 1262"/>
                <a:gd name="T97" fmla="*/ 754 h 948"/>
                <a:gd name="T98" fmla="*/ 1035 w 1262"/>
                <a:gd name="T99" fmla="*/ 719 h 948"/>
                <a:gd name="T100" fmla="*/ 1080 w 1262"/>
                <a:gd name="T101" fmla="*/ 698 h 94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262" h="948">
                  <a:moveTo>
                    <a:pt x="1086" y="696"/>
                  </a:moveTo>
                  <a:lnTo>
                    <a:pt x="1125" y="676"/>
                  </a:lnTo>
                  <a:lnTo>
                    <a:pt x="1162" y="653"/>
                  </a:lnTo>
                  <a:lnTo>
                    <a:pt x="1193" y="627"/>
                  </a:lnTo>
                  <a:lnTo>
                    <a:pt x="1221" y="602"/>
                  </a:lnTo>
                  <a:lnTo>
                    <a:pt x="1242" y="577"/>
                  </a:lnTo>
                  <a:lnTo>
                    <a:pt x="1256" y="551"/>
                  </a:lnTo>
                  <a:lnTo>
                    <a:pt x="1262" y="528"/>
                  </a:lnTo>
                  <a:lnTo>
                    <a:pt x="1260" y="508"/>
                  </a:lnTo>
                  <a:lnTo>
                    <a:pt x="1250" y="492"/>
                  </a:lnTo>
                  <a:lnTo>
                    <a:pt x="1236" y="483"/>
                  </a:lnTo>
                  <a:lnTo>
                    <a:pt x="1221" y="473"/>
                  </a:lnTo>
                  <a:lnTo>
                    <a:pt x="1205" y="467"/>
                  </a:lnTo>
                  <a:lnTo>
                    <a:pt x="1189" y="465"/>
                  </a:lnTo>
                  <a:lnTo>
                    <a:pt x="1178" y="463"/>
                  </a:lnTo>
                  <a:lnTo>
                    <a:pt x="1170" y="461"/>
                  </a:lnTo>
                  <a:lnTo>
                    <a:pt x="1166" y="461"/>
                  </a:lnTo>
                  <a:lnTo>
                    <a:pt x="1127" y="422"/>
                  </a:lnTo>
                  <a:lnTo>
                    <a:pt x="1064" y="395"/>
                  </a:lnTo>
                  <a:lnTo>
                    <a:pt x="1037" y="301"/>
                  </a:lnTo>
                  <a:lnTo>
                    <a:pt x="996" y="227"/>
                  </a:lnTo>
                  <a:lnTo>
                    <a:pt x="949" y="170"/>
                  </a:lnTo>
                  <a:lnTo>
                    <a:pt x="900" y="129"/>
                  </a:lnTo>
                  <a:lnTo>
                    <a:pt x="851" y="102"/>
                  </a:lnTo>
                  <a:lnTo>
                    <a:pt x="812" y="86"/>
                  </a:lnTo>
                  <a:lnTo>
                    <a:pt x="785" y="76"/>
                  </a:lnTo>
                  <a:lnTo>
                    <a:pt x="775" y="74"/>
                  </a:lnTo>
                  <a:lnTo>
                    <a:pt x="773" y="71"/>
                  </a:lnTo>
                  <a:lnTo>
                    <a:pt x="765" y="63"/>
                  </a:lnTo>
                  <a:lnTo>
                    <a:pt x="754" y="51"/>
                  </a:lnTo>
                  <a:lnTo>
                    <a:pt x="738" y="37"/>
                  </a:lnTo>
                  <a:lnTo>
                    <a:pt x="721" y="24"/>
                  </a:lnTo>
                  <a:lnTo>
                    <a:pt x="697" y="12"/>
                  </a:lnTo>
                  <a:lnTo>
                    <a:pt x="672" y="4"/>
                  </a:lnTo>
                  <a:lnTo>
                    <a:pt x="642" y="0"/>
                  </a:lnTo>
                  <a:lnTo>
                    <a:pt x="629" y="2"/>
                  </a:lnTo>
                  <a:lnTo>
                    <a:pt x="613" y="6"/>
                  </a:lnTo>
                  <a:lnTo>
                    <a:pt x="595" y="14"/>
                  </a:lnTo>
                  <a:lnTo>
                    <a:pt x="580" y="20"/>
                  </a:lnTo>
                  <a:lnTo>
                    <a:pt x="566" y="28"/>
                  </a:lnTo>
                  <a:lnTo>
                    <a:pt x="554" y="35"/>
                  </a:lnTo>
                  <a:lnTo>
                    <a:pt x="547" y="39"/>
                  </a:lnTo>
                  <a:lnTo>
                    <a:pt x="545" y="41"/>
                  </a:lnTo>
                  <a:lnTo>
                    <a:pt x="439" y="69"/>
                  </a:lnTo>
                  <a:lnTo>
                    <a:pt x="349" y="108"/>
                  </a:lnTo>
                  <a:lnTo>
                    <a:pt x="273" y="153"/>
                  </a:lnTo>
                  <a:lnTo>
                    <a:pt x="211" y="205"/>
                  </a:lnTo>
                  <a:lnTo>
                    <a:pt x="160" y="264"/>
                  </a:lnTo>
                  <a:lnTo>
                    <a:pt x="119" y="324"/>
                  </a:lnTo>
                  <a:lnTo>
                    <a:pt x="88" y="387"/>
                  </a:lnTo>
                  <a:lnTo>
                    <a:pt x="64" y="451"/>
                  </a:lnTo>
                  <a:lnTo>
                    <a:pt x="47" y="512"/>
                  </a:lnTo>
                  <a:lnTo>
                    <a:pt x="37" y="571"/>
                  </a:lnTo>
                  <a:lnTo>
                    <a:pt x="31" y="625"/>
                  </a:lnTo>
                  <a:lnTo>
                    <a:pt x="29" y="672"/>
                  </a:lnTo>
                  <a:lnTo>
                    <a:pt x="31" y="713"/>
                  </a:lnTo>
                  <a:lnTo>
                    <a:pt x="33" y="745"/>
                  </a:lnTo>
                  <a:lnTo>
                    <a:pt x="35" y="762"/>
                  </a:lnTo>
                  <a:lnTo>
                    <a:pt x="35" y="770"/>
                  </a:lnTo>
                  <a:lnTo>
                    <a:pt x="27" y="782"/>
                  </a:lnTo>
                  <a:lnTo>
                    <a:pt x="13" y="807"/>
                  </a:lnTo>
                  <a:lnTo>
                    <a:pt x="0" y="840"/>
                  </a:lnTo>
                  <a:lnTo>
                    <a:pt x="0" y="871"/>
                  </a:lnTo>
                  <a:lnTo>
                    <a:pt x="7" y="883"/>
                  </a:lnTo>
                  <a:lnTo>
                    <a:pt x="23" y="893"/>
                  </a:lnTo>
                  <a:lnTo>
                    <a:pt x="41" y="903"/>
                  </a:lnTo>
                  <a:lnTo>
                    <a:pt x="60" y="909"/>
                  </a:lnTo>
                  <a:lnTo>
                    <a:pt x="78" y="916"/>
                  </a:lnTo>
                  <a:lnTo>
                    <a:pt x="93" y="920"/>
                  </a:lnTo>
                  <a:lnTo>
                    <a:pt x="105" y="922"/>
                  </a:lnTo>
                  <a:lnTo>
                    <a:pt x="109" y="924"/>
                  </a:lnTo>
                  <a:lnTo>
                    <a:pt x="111" y="924"/>
                  </a:lnTo>
                  <a:lnTo>
                    <a:pt x="119" y="926"/>
                  </a:lnTo>
                  <a:lnTo>
                    <a:pt x="131" y="926"/>
                  </a:lnTo>
                  <a:lnTo>
                    <a:pt x="146" y="928"/>
                  </a:lnTo>
                  <a:lnTo>
                    <a:pt x="164" y="930"/>
                  </a:lnTo>
                  <a:lnTo>
                    <a:pt x="185" y="932"/>
                  </a:lnTo>
                  <a:lnTo>
                    <a:pt x="209" y="934"/>
                  </a:lnTo>
                  <a:lnTo>
                    <a:pt x="232" y="936"/>
                  </a:lnTo>
                  <a:lnTo>
                    <a:pt x="259" y="938"/>
                  </a:lnTo>
                  <a:lnTo>
                    <a:pt x="287" y="940"/>
                  </a:lnTo>
                  <a:lnTo>
                    <a:pt x="314" y="942"/>
                  </a:lnTo>
                  <a:lnTo>
                    <a:pt x="342" y="944"/>
                  </a:lnTo>
                  <a:lnTo>
                    <a:pt x="367" y="946"/>
                  </a:lnTo>
                  <a:lnTo>
                    <a:pt x="392" y="946"/>
                  </a:lnTo>
                  <a:lnTo>
                    <a:pt x="416" y="948"/>
                  </a:lnTo>
                  <a:lnTo>
                    <a:pt x="437" y="948"/>
                  </a:lnTo>
                  <a:lnTo>
                    <a:pt x="463" y="946"/>
                  </a:lnTo>
                  <a:lnTo>
                    <a:pt x="496" y="936"/>
                  </a:lnTo>
                  <a:lnTo>
                    <a:pt x="537" y="924"/>
                  </a:lnTo>
                  <a:lnTo>
                    <a:pt x="584" y="909"/>
                  </a:lnTo>
                  <a:lnTo>
                    <a:pt x="635" y="889"/>
                  </a:lnTo>
                  <a:lnTo>
                    <a:pt x="689" y="868"/>
                  </a:lnTo>
                  <a:lnTo>
                    <a:pt x="744" y="846"/>
                  </a:lnTo>
                  <a:lnTo>
                    <a:pt x="801" y="821"/>
                  </a:lnTo>
                  <a:lnTo>
                    <a:pt x="855" y="797"/>
                  </a:lnTo>
                  <a:lnTo>
                    <a:pt x="908" y="776"/>
                  </a:lnTo>
                  <a:lnTo>
                    <a:pt x="957" y="754"/>
                  </a:lnTo>
                  <a:lnTo>
                    <a:pt x="1000" y="735"/>
                  </a:lnTo>
                  <a:lnTo>
                    <a:pt x="1035" y="719"/>
                  </a:lnTo>
                  <a:lnTo>
                    <a:pt x="1062" y="707"/>
                  </a:lnTo>
                  <a:lnTo>
                    <a:pt x="1080" y="698"/>
                  </a:lnTo>
                  <a:lnTo>
                    <a:pt x="1086" y="696"/>
                  </a:lnTo>
                  <a:close/>
                </a:path>
              </a:pathLst>
            </a:custGeom>
            <a:solidFill>
              <a:srgbClr val="F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23577BFA-16CB-42BF-B20C-F7271771E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" y="2417"/>
              <a:ext cx="953" cy="831"/>
            </a:xfrm>
            <a:custGeom>
              <a:avLst/>
              <a:gdLst>
                <a:gd name="T0" fmla="*/ 918 w 953"/>
                <a:gd name="T1" fmla="*/ 30 h 831"/>
                <a:gd name="T2" fmla="*/ 942 w 953"/>
                <a:gd name="T3" fmla="*/ 102 h 831"/>
                <a:gd name="T4" fmla="*/ 936 w 953"/>
                <a:gd name="T5" fmla="*/ 188 h 831"/>
                <a:gd name="T6" fmla="*/ 949 w 953"/>
                <a:gd name="T7" fmla="*/ 362 h 831"/>
                <a:gd name="T8" fmla="*/ 883 w 953"/>
                <a:gd name="T9" fmla="*/ 520 h 831"/>
                <a:gd name="T10" fmla="*/ 887 w 953"/>
                <a:gd name="T11" fmla="*/ 579 h 831"/>
                <a:gd name="T12" fmla="*/ 858 w 953"/>
                <a:gd name="T13" fmla="*/ 719 h 831"/>
                <a:gd name="T14" fmla="*/ 813 w 953"/>
                <a:gd name="T15" fmla="*/ 737 h 831"/>
                <a:gd name="T16" fmla="*/ 762 w 953"/>
                <a:gd name="T17" fmla="*/ 751 h 831"/>
                <a:gd name="T18" fmla="*/ 717 w 953"/>
                <a:gd name="T19" fmla="*/ 737 h 831"/>
                <a:gd name="T20" fmla="*/ 678 w 953"/>
                <a:gd name="T21" fmla="*/ 668 h 831"/>
                <a:gd name="T22" fmla="*/ 651 w 953"/>
                <a:gd name="T23" fmla="*/ 577 h 831"/>
                <a:gd name="T24" fmla="*/ 660 w 953"/>
                <a:gd name="T25" fmla="*/ 626 h 831"/>
                <a:gd name="T26" fmla="*/ 692 w 953"/>
                <a:gd name="T27" fmla="*/ 813 h 831"/>
                <a:gd name="T28" fmla="*/ 668 w 953"/>
                <a:gd name="T29" fmla="*/ 831 h 831"/>
                <a:gd name="T30" fmla="*/ 633 w 953"/>
                <a:gd name="T31" fmla="*/ 788 h 831"/>
                <a:gd name="T32" fmla="*/ 547 w 953"/>
                <a:gd name="T33" fmla="*/ 704 h 831"/>
                <a:gd name="T34" fmla="*/ 455 w 953"/>
                <a:gd name="T35" fmla="*/ 645 h 831"/>
                <a:gd name="T36" fmla="*/ 385 w 953"/>
                <a:gd name="T37" fmla="*/ 612 h 831"/>
                <a:gd name="T38" fmla="*/ 297 w 953"/>
                <a:gd name="T39" fmla="*/ 577 h 831"/>
                <a:gd name="T40" fmla="*/ 203 w 953"/>
                <a:gd name="T41" fmla="*/ 551 h 831"/>
                <a:gd name="T42" fmla="*/ 107 w 953"/>
                <a:gd name="T43" fmla="*/ 540 h 831"/>
                <a:gd name="T44" fmla="*/ 20 w 953"/>
                <a:gd name="T45" fmla="*/ 549 h 831"/>
                <a:gd name="T46" fmla="*/ 2 w 953"/>
                <a:gd name="T47" fmla="*/ 534 h 831"/>
                <a:gd name="T48" fmla="*/ 27 w 953"/>
                <a:gd name="T49" fmla="*/ 493 h 831"/>
                <a:gd name="T50" fmla="*/ 43 w 953"/>
                <a:gd name="T51" fmla="*/ 479 h 831"/>
                <a:gd name="T52" fmla="*/ 125 w 953"/>
                <a:gd name="T53" fmla="*/ 471 h 831"/>
                <a:gd name="T54" fmla="*/ 244 w 953"/>
                <a:gd name="T55" fmla="*/ 477 h 831"/>
                <a:gd name="T56" fmla="*/ 332 w 953"/>
                <a:gd name="T57" fmla="*/ 500 h 831"/>
                <a:gd name="T58" fmla="*/ 412 w 953"/>
                <a:gd name="T59" fmla="*/ 520 h 831"/>
                <a:gd name="T60" fmla="*/ 471 w 953"/>
                <a:gd name="T61" fmla="*/ 506 h 831"/>
                <a:gd name="T62" fmla="*/ 516 w 953"/>
                <a:gd name="T63" fmla="*/ 434 h 831"/>
                <a:gd name="T64" fmla="*/ 561 w 953"/>
                <a:gd name="T65" fmla="*/ 346 h 831"/>
                <a:gd name="T66" fmla="*/ 590 w 953"/>
                <a:gd name="T67" fmla="*/ 315 h 831"/>
                <a:gd name="T68" fmla="*/ 615 w 953"/>
                <a:gd name="T69" fmla="*/ 358 h 831"/>
                <a:gd name="T70" fmla="*/ 639 w 953"/>
                <a:gd name="T71" fmla="*/ 420 h 831"/>
                <a:gd name="T72" fmla="*/ 645 w 953"/>
                <a:gd name="T73" fmla="*/ 377 h 831"/>
                <a:gd name="T74" fmla="*/ 635 w 953"/>
                <a:gd name="T75" fmla="*/ 254 h 831"/>
                <a:gd name="T76" fmla="*/ 664 w 953"/>
                <a:gd name="T77" fmla="*/ 161 h 831"/>
                <a:gd name="T78" fmla="*/ 707 w 953"/>
                <a:gd name="T79" fmla="*/ 92 h 831"/>
                <a:gd name="T80" fmla="*/ 752 w 953"/>
                <a:gd name="T81" fmla="*/ 112 h 831"/>
                <a:gd name="T82" fmla="*/ 776 w 953"/>
                <a:gd name="T83" fmla="*/ 147 h 831"/>
                <a:gd name="T84" fmla="*/ 774 w 953"/>
                <a:gd name="T85" fmla="*/ 180 h 831"/>
                <a:gd name="T86" fmla="*/ 785 w 953"/>
                <a:gd name="T87" fmla="*/ 204 h 831"/>
                <a:gd name="T88" fmla="*/ 819 w 953"/>
                <a:gd name="T89" fmla="*/ 213 h 831"/>
                <a:gd name="T90" fmla="*/ 832 w 953"/>
                <a:gd name="T91" fmla="*/ 202 h 831"/>
                <a:gd name="T92" fmla="*/ 854 w 953"/>
                <a:gd name="T93" fmla="*/ 127 h 831"/>
                <a:gd name="T94" fmla="*/ 883 w 953"/>
                <a:gd name="T95" fmla="*/ 96 h 831"/>
                <a:gd name="T96" fmla="*/ 875 w 953"/>
                <a:gd name="T97" fmla="*/ 55 h 83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953" h="831">
                  <a:moveTo>
                    <a:pt x="893" y="0"/>
                  </a:moveTo>
                  <a:lnTo>
                    <a:pt x="901" y="8"/>
                  </a:lnTo>
                  <a:lnTo>
                    <a:pt x="918" y="30"/>
                  </a:lnTo>
                  <a:lnTo>
                    <a:pt x="936" y="53"/>
                  </a:lnTo>
                  <a:lnTo>
                    <a:pt x="944" y="77"/>
                  </a:lnTo>
                  <a:lnTo>
                    <a:pt x="942" y="102"/>
                  </a:lnTo>
                  <a:lnTo>
                    <a:pt x="938" y="131"/>
                  </a:lnTo>
                  <a:lnTo>
                    <a:pt x="934" y="161"/>
                  </a:lnTo>
                  <a:lnTo>
                    <a:pt x="936" y="188"/>
                  </a:lnTo>
                  <a:lnTo>
                    <a:pt x="946" y="229"/>
                  </a:lnTo>
                  <a:lnTo>
                    <a:pt x="953" y="291"/>
                  </a:lnTo>
                  <a:lnTo>
                    <a:pt x="949" y="362"/>
                  </a:lnTo>
                  <a:lnTo>
                    <a:pt x="922" y="428"/>
                  </a:lnTo>
                  <a:lnTo>
                    <a:pt x="893" y="481"/>
                  </a:lnTo>
                  <a:lnTo>
                    <a:pt x="883" y="520"/>
                  </a:lnTo>
                  <a:lnTo>
                    <a:pt x="885" y="545"/>
                  </a:lnTo>
                  <a:lnTo>
                    <a:pt x="887" y="555"/>
                  </a:lnTo>
                  <a:lnTo>
                    <a:pt x="887" y="579"/>
                  </a:lnTo>
                  <a:lnTo>
                    <a:pt x="885" y="631"/>
                  </a:lnTo>
                  <a:lnTo>
                    <a:pt x="877" y="686"/>
                  </a:lnTo>
                  <a:lnTo>
                    <a:pt x="858" y="719"/>
                  </a:lnTo>
                  <a:lnTo>
                    <a:pt x="844" y="725"/>
                  </a:lnTo>
                  <a:lnTo>
                    <a:pt x="828" y="731"/>
                  </a:lnTo>
                  <a:lnTo>
                    <a:pt x="813" y="737"/>
                  </a:lnTo>
                  <a:lnTo>
                    <a:pt x="795" y="743"/>
                  </a:lnTo>
                  <a:lnTo>
                    <a:pt x="778" y="747"/>
                  </a:lnTo>
                  <a:lnTo>
                    <a:pt x="762" y="751"/>
                  </a:lnTo>
                  <a:lnTo>
                    <a:pt x="746" y="751"/>
                  </a:lnTo>
                  <a:lnTo>
                    <a:pt x="731" y="747"/>
                  </a:lnTo>
                  <a:lnTo>
                    <a:pt x="717" y="737"/>
                  </a:lnTo>
                  <a:lnTo>
                    <a:pt x="703" y="719"/>
                  </a:lnTo>
                  <a:lnTo>
                    <a:pt x="690" y="696"/>
                  </a:lnTo>
                  <a:lnTo>
                    <a:pt x="678" y="668"/>
                  </a:lnTo>
                  <a:lnTo>
                    <a:pt x="666" y="639"/>
                  </a:lnTo>
                  <a:lnTo>
                    <a:pt x="656" y="608"/>
                  </a:lnTo>
                  <a:lnTo>
                    <a:pt x="651" y="577"/>
                  </a:lnTo>
                  <a:lnTo>
                    <a:pt x="647" y="547"/>
                  </a:lnTo>
                  <a:lnTo>
                    <a:pt x="649" y="549"/>
                  </a:lnTo>
                  <a:lnTo>
                    <a:pt x="660" y="626"/>
                  </a:lnTo>
                  <a:lnTo>
                    <a:pt x="676" y="723"/>
                  </a:lnTo>
                  <a:lnTo>
                    <a:pt x="690" y="790"/>
                  </a:lnTo>
                  <a:lnTo>
                    <a:pt x="692" y="813"/>
                  </a:lnTo>
                  <a:lnTo>
                    <a:pt x="684" y="825"/>
                  </a:lnTo>
                  <a:lnTo>
                    <a:pt x="674" y="831"/>
                  </a:lnTo>
                  <a:lnTo>
                    <a:pt x="668" y="831"/>
                  </a:lnTo>
                  <a:lnTo>
                    <a:pt x="664" y="825"/>
                  </a:lnTo>
                  <a:lnTo>
                    <a:pt x="652" y="809"/>
                  </a:lnTo>
                  <a:lnTo>
                    <a:pt x="633" y="788"/>
                  </a:lnTo>
                  <a:lnTo>
                    <a:pt x="610" y="760"/>
                  </a:lnTo>
                  <a:lnTo>
                    <a:pt x="580" y="731"/>
                  </a:lnTo>
                  <a:lnTo>
                    <a:pt x="547" y="704"/>
                  </a:lnTo>
                  <a:lnTo>
                    <a:pt x="512" y="676"/>
                  </a:lnTo>
                  <a:lnTo>
                    <a:pt x="475" y="655"/>
                  </a:lnTo>
                  <a:lnTo>
                    <a:pt x="455" y="645"/>
                  </a:lnTo>
                  <a:lnTo>
                    <a:pt x="434" y="633"/>
                  </a:lnTo>
                  <a:lnTo>
                    <a:pt x="410" y="624"/>
                  </a:lnTo>
                  <a:lnTo>
                    <a:pt x="385" y="612"/>
                  </a:lnTo>
                  <a:lnTo>
                    <a:pt x="358" y="600"/>
                  </a:lnTo>
                  <a:lnTo>
                    <a:pt x="328" y="588"/>
                  </a:lnTo>
                  <a:lnTo>
                    <a:pt x="297" y="577"/>
                  </a:lnTo>
                  <a:lnTo>
                    <a:pt x="266" y="567"/>
                  </a:lnTo>
                  <a:lnTo>
                    <a:pt x="234" y="559"/>
                  </a:lnTo>
                  <a:lnTo>
                    <a:pt x="203" y="551"/>
                  </a:lnTo>
                  <a:lnTo>
                    <a:pt x="170" y="545"/>
                  </a:lnTo>
                  <a:lnTo>
                    <a:pt x="139" y="542"/>
                  </a:lnTo>
                  <a:lnTo>
                    <a:pt x="107" y="540"/>
                  </a:lnTo>
                  <a:lnTo>
                    <a:pt x="76" y="540"/>
                  </a:lnTo>
                  <a:lnTo>
                    <a:pt x="47" y="543"/>
                  </a:lnTo>
                  <a:lnTo>
                    <a:pt x="20" y="549"/>
                  </a:lnTo>
                  <a:lnTo>
                    <a:pt x="6" y="551"/>
                  </a:lnTo>
                  <a:lnTo>
                    <a:pt x="0" y="543"/>
                  </a:lnTo>
                  <a:lnTo>
                    <a:pt x="2" y="534"/>
                  </a:lnTo>
                  <a:lnTo>
                    <a:pt x="10" y="520"/>
                  </a:lnTo>
                  <a:lnTo>
                    <a:pt x="18" y="506"/>
                  </a:lnTo>
                  <a:lnTo>
                    <a:pt x="27" y="493"/>
                  </a:lnTo>
                  <a:lnTo>
                    <a:pt x="35" y="485"/>
                  </a:lnTo>
                  <a:lnTo>
                    <a:pt x="37" y="481"/>
                  </a:lnTo>
                  <a:lnTo>
                    <a:pt x="43" y="479"/>
                  </a:lnTo>
                  <a:lnTo>
                    <a:pt x="63" y="477"/>
                  </a:lnTo>
                  <a:lnTo>
                    <a:pt x="90" y="475"/>
                  </a:lnTo>
                  <a:lnTo>
                    <a:pt x="125" y="471"/>
                  </a:lnTo>
                  <a:lnTo>
                    <a:pt x="162" y="471"/>
                  </a:lnTo>
                  <a:lnTo>
                    <a:pt x="203" y="471"/>
                  </a:lnTo>
                  <a:lnTo>
                    <a:pt x="244" y="477"/>
                  </a:lnTo>
                  <a:lnTo>
                    <a:pt x="281" y="485"/>
                  </a:lnTo>
                  <a:lnTo>
                    <a:pt x="307" y="493"/>
                  </a:lnTo>
                  <a:lnTo>
                    <a:pt x="332" y="500"/>
                  </a:lnTo>
                  <a:lnTo>
                    <a:pt x="359" y="508"/>
                  </a:lnTo>
                  <a:lnTo>
                    <a:pt x="387" y="516"/>
                  </a:lnTo>
                  <a:lnTo>
                    <a:pt x="412" y="520"/>
                  </a:lnTo>
                  <a:lnTo>
                    <a:pt x="434" y="520"/>
                  </a:lnTo>
                  <a:lnTo>
                    <a:pt x="455" y="516"/>
                  </a:lnTo>
                  <a:lnTo>
                    <a:pt x="471" y="506"/>
                  </a:lnTo>
                  <a:lnTo>
                    <a:pt x="484" y="489"/>
                  </a:lnTo>
                  <a:lnTo>
                    <a:pt x="500" y="463"/>
                  </a:lnTo>
                  <a:lnTo>
                    <a:pt x="516" y="434"/>
                  </a:lnTo>
                  <a:lnTo>
                    <a:pt x="531" y="403"/>
                  </a:lnTo>
                  <a:lnTo>
                    <a:pt x="547" y="372"/>
                  </a:lnTo>
                  <a:lnTo>
                    <a:pt x="561" y="346"/>
                  </a:lnTo>
                  <a:lnTo>
                    <a:pt x="572" y="325"/>
                  </a:lnTo>
                  <a:lnTo>
                    <a:pt x="582" y="315"/>
                  </a:lnTo>
                  <a:lnTo>
                    <a:pt x="590" y="315"/>
                  </a:lnTo>
                  <a:lnTo>
                    <a:pt x="598" y="323"/>
                  </a:lnTo>
                  <a:lnTo>
                    <a:pt x="608" y="338"/>
                  </a:lnTo>
                  <a:lnTo>
                    <a:pt x="615" y="358"/>
                  </a:lnTo>
                  <a:lnTo>
                    <a:pt x="623" y="379"/>
                  </a:lnTo>
                  <a:lnTo>
                    <a:pt x="631" y="401"/>
                  </a:lnTo>
                  <a:lnTo>
                    <a:pt x="639" y="420"/>
                  </a:lnTo>
                  <a:lnTo>
                    <a:pt x="647" y="434"/>
                  </a:lnTo>
                  <a:lnTo>
                    <a:pt x="652" y="426"/>
                  </a:lnTo>
                  <a:lnTo>
                    <a:pt x="645" y="377"/>
                  </a:lnTo>
                  <a:lnTo>
                    <a:pt x="635" y="317"/>
                  </a:lnTo>
                  <a:lnTo>
                    <a:pt x="631" y="274"/>
                  </a:lnTo>
                  <a:lnTo>
                    <a:pt x="635" y="254"/>
                  </a:lnTo>
                  <a:lnTo>
                    <a:pt x="643" y="227"/>
                  </a:lnTo>
                  <a:lnTo>
                    <a:pt x="652" y="194"/>
                  </a:lnTo>
                  <a:lnTo>
                    <a:pt x="664" y="161"/>
                  </a:lnTo>
                  <a:lnTo>
                    <a:pt x="678" y="131"/>
                  </a:lnTo>
                  <a:lnTo>
                    <a:pt x="692" y="106"/>
                  </a:lnTo>
                  <a:lnTo>
                    <a:pt x="707" y="92"/>
                  </a:lnTo>
                  <a:lnTo>
                    <a:pt x="723" y="92"/>
                  </a:lnTo>
                  <a:lnTo>
                    <a:pt x="738" y="102"/>
                  </a:lnTo>
                  <a:lnTo>
                    <a:pt x="752" y="112"/>
                  </a:lnTo>
                  <a:lnTo>
                    <a:pt x="762" y="123"/>
                  </a:lnTo>
                  <a:lnTo>
                    <a:pt x="770" y="135"/>
                  </a:lnTo>
                  <a:lnTo>
                    <a:pt x="776" y="147"/>
                  </a:lnTo>
                  <a:lnTo>
                    <a:pt x="778" y="159"/>
                  </a:lnTo>
                  <a:lnTo>
                    <a:pt x="778" y="170"/>
                  </a:lnTo>
                  <a:lnTo>
                    <a:pt x="774" y="180"/>
                  </a:lnTo>
                  <a:lnTo>
                    <a:pt x="772" y="190"/>
                  </a:lnTo>
                  <a:lnTo>
                    <a:pt x="778" y="198"/>
                  </a:lnTo>
                  <a:lnTo>
                    <a:pt x="785" y="204"/>
                  </a:lnTo>
                  <a:lnTo>
                    <a:pt x="797" y="207"/>
                  </a:lnTo>
                  <a:lnTo>
                    <a:pt x="809" y="211"/>
                  </a:lnTo>
                  <a:lnTo>
                    <a:pt x="819" y="213"/>
                  </a:lnTo>
                  <a:lnTo>
                    <a:pt x="826" y="215"/>
                  </a:lnTo>
                  <a:lnTo>
                    <a:pt x="830" y="215"/>
                  </a:lnTo>
                  <a:lnTo>
                    <a:pt x="832" y="202"/>
                  </a:lnTo>
                  <a:lnTo>
                    <a:pt x="838" y="174"/>
                  </a:lnTo>
                  <a:lnTo>
                    <a:pt x="846" y="143"/>
                  </a:lnTo>
                  <a:lnTo>
                    <a:pt x="854" y="127"/>
                  </a:lnTo>
                  <a:lnTo>
                    <a:pt x="862" y="120"/>
                  </a:lnTo>
                  <a:lnTo>
                    <a:pt x="871" y="108"/>
                  </a:lnTo>
                  <a:lnTo>
                    <a:pt x="883" y="96"/>
                  </a:lnTo>
                  <a:lnTo>
                    <a:pt x="887" y="92"/>
                  </a:lnTo>
                  <a:lnTo>
                    <a:pt x="883" y="80"/>
                  </a:lnTo>
                  <a:lnTo>
                    <a:pt x="875" y="55"/>
                  </a:lnTo>
                  <a:lnTo>
                    <a:pt x="875" y="24"/>
                  </a:lnTo>
                  <a:lnTo>
                    <a:pt x="893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87357579-8DC2-4C47-8AFE-859AF0D1A6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" y="3001"/>
              <a:ext cx="1924" cy="946"/>
            </a:xfrm>
            <a:custGeom>
              <a:avLst/>
              <a:gdLst>
                <a:gd name="T0" fmla="*/ 111 w 1924"/>
                <a:gd name="T1" fmla="*/ 337 h 946"/>
                <a:gd name="T2" fmla="*/ 185 w 1924"/>
                <a:gd name="T3" fmla="*/ 309 h 946"/>
                <a:gd name="T4" fmla="*/ 295 w 1924"/>
                <a:gd name="T5" fmla="*/ 270 h 946"/>
                <a:gd name="T6" fmla="*/ 410 w 1924"/>
                <a:gd name="T7" fmla="*/ 231 h 946"/>
                <a:gd name="T8" fmla="*/ 502 w 1924"/>
                <a:gd name="T9" fmla="*/ 202 h 946"/>
                <a:gd name="T10" fmla="*/ 545 w 1924"/>
                <a:gd name="T11" fmla="*/ 184 h 946"/>
                <a:gd name="T12" fmla="*/ 580 w 1924"/>
                <a:gd name="T13" fmla="*/ 100 h 946"/>
                <a:gd name="T14" fmla="*/ 603 w 1924"/>
                <a:gd name="T15" fmla="*/ 18 h 946"/>
                <a:gd name="T16" fmla="*/ 627 w 1924"/>
                <a:gd name="T17" fmla="*/ 6 h 946"/>
                <a:gd name="T18" fmla="*/ 724 w 1924"/>
                <a:gd name="T19" fmla="*/ 0 h 946"/>
                <a:gd name="T20" fmla="*/ 877 w 1924"/>
                <a:gd name="T21" fmla="*/ 8 h 946"/>
                <a:gd name="T22" fmla="*/ 1058 w 1924"/>
                <a:gd name="T23" fmla="*/ 53 h 946"/>
                <a:gd name="T24" fmla="*/ 1244 w 1924"/>
                <a:gd name="T25" fmla="*/ 153 h 946"/>
                <a:gd name="T26" fmla="*/ 1361 w 1924"/>
                <a:gd name="T27" fmla="*/ 282 h 946"/>
                <a:gd name="T28" fmla="*/ 1369 w 1924"/>
                <a:gd name="T29" fmla="*/ 376 h 946"/>
                <a:gd name="T30" fmla="*/ 1455 w 1924"/>
                <a:gd name="T31" fmla="*/ 426 h 946"/>
                <a:gd name="T32" fmla="*/ 1605 w 1924"/>
                <a:gd name="T33" fmla="*/ 512 h 946"/>
                <a:gd name="T34" fmla="*/ 1666 w 1924"/>
                <a:gd name="T35" fmla="*/ 544 h 946"/>
                <a:gd name="T36" fmla="*/ 1750 w 1924"/>
                <a:gd name="T37" fmla="*/ 592 h 946"/>
                <a:gd name="T38" fmla="*/ 1869 w 1924"/>
                <a:gd name="T39" fmla="*/ 747 h 946"/>
                <a:gd name="T40" fmla="*/ 1924 w 1924"/>
                <a:gd name="T41" fmla="*/ 899 h 946"/>
                <a:gd name="T42" fmla="*/ 1887 w 1924"/>
                <a:gd name="T43" fmla="*/ 944 h 946"/>
                <a:gd name="T44" fmla="*/ 1805 w 1924"/>
                <a:gd name="T45" fmla="*/ 936 h 946"/>
                <a:gd name="T46" fmla="*/ 1711 w 1924"/>
                <a:gd name="T47" fmla="*/ 903 h 946"/>
                <a:gd name="T48" fmla="*/ 1637 w 1924"/>
                <a:gd name="T49" fmla="*/ 870 h 946"/>
                <a:gd name="T50" fmla="*/ 1609 w 1924"/>
                <a:gd name="T51" fmla="*/ 860 h 946"/>
                <a:gd name="T52" fmla="*/ 1529 w 1924"/>
                <a:gd name="T53" fmla="*/ 848 h 946"/>
                <a:gd name="T54" fmla="*/ 1398 w 1924"/>
                <a:gd name="T55" fmla="*/ 825 h 946"/>
                <a:gd name="T56" fmla="*/ 1254 w 1924"/>
                <a:gd name="T57" fmla="*/ 800 h 946"/>
                <a:gd name="T58" fmla="*/ 1138 w 1924"/>
                <a:gd name="T59" fmla="*/ 778 h 946"/>
                <a:gd name="T60" fmla="*/ 1092 w 1924"/>
                <a:gd name="T61" fmla="*/ 770 h 946"/>
                <a:gd name="T62" fmla="*/ 1062 w 1924"/>
                <a:gd name="T63" fmla="*/ 770 h 946"/>
                <a:gd name="T64" fmla="*/ 988 w 1924"/>
                <a:gd name="T65" fmla="*/ 772 h 946"/>
                <a:gd name="T66" fmla="*/ 894 w 1924"/>
                <a:gd name="T67" fmla="*/ 772 h 946"/>
                <a:gd name="T68" fmla="*/ 806 w 1924"/>
                <a:gd name="T69" fmla="*/ 774 h 946"/>
                <a:gd name="T70" fmla="*/ 752 w 1924"/>
                <a:gd name="T71" fmla="*/ 776 h 946"/>
                <a:gd name="T72" fmla="*/ 726 w 1924"/>
                <a:gd name="T73" fmla="*/ 776 h 946"/>
                <a:gd name="T74" fmla="*/ 674 w 1924"/>
                <a:gd name="T75" fmla="*/ 768 h 946"/>
                <a:gd name="T76" fmla="*/ 601 w 1924"/>
                <a:gd name="T77" fmla="*/ 751 h 946"/>
                <a:gd name="T78" fmla="*/ 523 w 1924"/>
                <a:gd name="T79" fmla="*/ 729 h 946"/>
                <a:gd name="T80" fmla="*/ 455 w 1924"/>
                <a:gd name="T81" fmla="*/ 706 h 946"/>
                <a:gd name="T82" fmla="*/ 408 w 1924"/>
                <a:gd name="T83" fmla="*/ 678 h 946"/>
                <a:gd name="T84" fmla="*/ 330 w 1924"/>
                <a:gd name="T85" fmla="*/ 643 h 946"/>
                <a:gd name="T86" fmla="*/ 228 w 1924"/>
                <a:gd name="T87" fmla="*/ 596 h 946"/>
                <a:gd name="T88" fmla="*/ 125 w 1924"/>
                <a:gd name="T89" fmla="*/ 551 h 946"/>
                <a:gd name="T90" fmla="*/ 41 w 1924"/>
                <a:gd name="T91" fmla="*/ 518 h 946"/>
                <a:gd name="T92" fmla="*/ 2 w 1924"/>
                <a:gd name="T93" fmla="*/ 503 h 946"/>
                <a:gd name="T94" fmla="*/ 21 w 1924"/>
                <a:gd name="T95" fmla="*/ 450 h 946"/>
                <a:gd name="T96" fmla="*/ 76 w 1924"/>
                <a:gd name="T97" fmla="*/ 368 h 9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24" h="946">
                  <a:moveTo>
                    <a:pt x="93" y="342"/>
                  </a:moveTo>
                  <a:lnTo>
                    <a:pt x="97" y="340"/>
                  </a:lnTo>
                  <a:lnTo>
                    <a:pt x="111" y="337"/>
                  </a:lnTo>
                  <a:lnTo>
                    <a:pt x="130" y="329"/>
                  </a:lnTo>
                  <a:lnTo>
                    <a:pt x="156" y="321"/>
                  </a:lnTo>
                  <a:lnTo>
                    <a:pt x="185" y="309"/>
                  </a:lnTo>
                  <a:lnTo>
                    <a:pt x="218" y="297"/>
                  </a:lnTo>
                  <a:lnTo>
                    <a:pt x="255" y="284"/>
                  </a:lnTo>
                  <a:lnTo>
                    <a:pt x="295" y="270"/>
                  </a:lnTo>
                  <a:lnTo>
                    <a:pt x="334" y="258"/>
                  </a:lnTo>
                  <a:lnTo>
                    <a:pt x="373" y="245"/>
                  </a:lnTo>
                  <a:lnTo>
                    <a:pt x="410" y="231"/>
                  </a:lnTo>
                  <a:lnTo>
                    <a:pt x="443" y="221"/>
                  </a:lnTo>
                  <a:lnTo>
                    <a:pt x="474" y="210"/>
                  </a:lnTo>
                  <a:lnTo>
                    <a:pt x="502" y="202"/>
                  </a:lnTo>
                  <a:lnTo>
                    <a:pt x="521" y="198"/>
                  </a:lnTo>
                  <a:lnTo>
                    <a:pt x="535" y="194"/>
                  </a:lnTo>
                  <a:lnTo>
                    <a:pt x="545" y="184"/>
                  </a:lnTo>
                  <a:lnTo>
                    <a:pt x="556" y="163"/>
                  </a:lnTo>
                  <a:lnTo>
                    <a:pt x="568" y="133"/>
                  </a:lnTo>
                  <a:lnTo>
                    <a:pt x="580" y="100"/>
                  </a:lnTo>
                  <a:lnTo>
                    <a:pt x="590" y="67"/>
                  </a:lnTo>
                  <a:lnTo>
                    <a:pt x="597" y="38"/>
                  </a:lnTo>
                  <a:lnTo>
                    <a:pt x="603" y="18"/>
                  </a:lnTo>
                  <a:lnTo>
                    <a:pt x="605" y="10"/>
                  </a:lnTo>
                  <a:lnTo>
                    <a:pt x="611" y="10"/>
                  </a:lnTo>
                  <a:lnTo>
                    <a:pt x="627" y="6"/>
                  </a:lnTo>
                  <a:lnTo>
                    <a:pt x="650" y="4"/>
                  </a:lnTo>
                  <a:lnTo>
                    <a:pt x="683" y="2"/>
                  </a:lnTo>
                  <a:lnTo>
                    <a:pt x="724" y="0"/>
                  </a:lnTo>
                  <a:lnTo>
                    <a:pt x="769" y="0"/>
                  </a:lnTo>
                  <a:lnTo>
                    <a:pt x="822" y="4"/>
                  </a:lnTo>
                  <a:lnTo>
                    <a:pt x="877" y="8"/>
                  </a:lnTo>
                  <a:lnTo>
                    <a:pt x="935" y="20"/>
                  </a:lnTo>
                  <a:lnTo>
                    <a:pt x="998" y="34"/>
                  </a:lnTo>
                  <a:lnTo>
                    <a:pt x="1058" y="53"/>
                  </a:lnTo>
                  <a:lnTo>
                    <a:pt x="1123" y="79"/>
                  </a:lnTo>
                  <a:lnTo>
                    <a:pt x="1183" y="112"/>
                  </a:lnTo>
                  <a:lnTo>
                    <a:pt x="1244" y="153"/>
                  </a:lnTo>
                  <a:lnTo>
                    <a:pt x="1301" y="202"/>
                  </a:lnTo>
                  <a:lnTo>
                    <a:pt x="1355" y="260"/>
                  </a:lnTo>
                  <a:lnTo>
                    <a:pt x="1361" y="282"/>
                  </a:lnTo>
                  <a:lnTo>
                    <a:pt x="1365" y="321"/>
                  </a:lnTo>
                  <a:lnTo>
                    <a:pt x="1369" y="358"/>
                  </a:lnTo>
                  <a:lnTo>
                    <a:pt x="1369" y="376"/>
                  </a:lnTo>
                  <a:lnTo>
                    <a:pt x="1381" y="383"/>
                  </a:lnTo>
                  <a:lnTo>
                    <a:pt x="1412" y="401"/>
                  </a:lnTo>
                  <a:lnTo>
                    <a:pt x="1455" y="426"/>
                  </a:lnTo>
                  <a:lnTo>
                    <a:pt x="1508" y="456"/>
                  </a:lnTo>
                  <a:lnTo>
                    <a:pt x="1558" y="487"/>
                  </a:lnTo>
                  <a:lnTo>
                    <a:pt x="1605" y="512"/>
                  </a:lnTo>
                  <a:lnTo>
                    <a:pt x="1639" y="532"/>
                  </a:lnTo>
                  <a:lnTo>
                    <a:pt x="1656" y="540"/>
                  </a:lnTo>
                  <a:lnTo>
                    <a:pt x="1666" y="544"/>
                  </a:lnTo>
                  <a:lnTo>
                    <a:pt x="1687" y="551"/>
                  </a:lnTo>
                  <a:lnTo>
                    <a:pt x="1715" y="567"/>
                  </a:lnTo>
                  <a:lnTo>
                    <a:pt x="1750" y="592"/>
                  </a:lnTo>
                  <a:lnTo>
                    <a:pt x="1789" y="630"/>
                  </a:lnTo>
                  <a:lnTo>
                    <a:pt x="1828" y="680"/>
                  </a:lnTo>
                  <a:lnTo>
                    <a:pt x="1869" y="747"/>
                  </a:lnTo>
                  <a:lnTo>
                    <a:pt x="1908" y="829"/>
                  </a:lnTo>
                  <a:lnTo>
                    <a:pt x="1922" y="870"/>
                  </a:lnTo>
                  <a:lnTo>
                    <a:pt x="1924" y="899"/>
                  </a:lnTo>
                  <a:lnTo>
                    <a:pt x="1918" y="923"/>
                  </a:lnTo>
                  <a:lnTo>
                    <a:pt x="1906" y="936"/>
                  </a:lnTo>
                  <a:lnTo>
                    <a:pt x="1887" y="944"/>
                  </a:lnTo>
                  <a:lnTo>
                    <a:pt x="1863" y="946"/>
                  </a:lnTo>
                  <a:lnTo>
                    <a:pt x="1834" y="942"/>
                  </a:lnTo>
                  <a:lnTo>
                    <a:pt x="1805" y="936"/>
                  </a:lnTo>
                  <a:lnTo>
                    <a:pt x="1773" y="926"/>
                  </a:lnTo>
                  <a:lnTo>
                    <a:pt x="1740" y="915"/>
                  </a:lnTo>
                  <a:lnTo>
                    <a:pt x="1711" y="903"/>
                  </a:lnTo>
                  <a:lnTo>
                    <a:pt x="1682" y="891"/>
                  </a:lnTo>
                  <a:lnTo>
                    <a:pt x="1658" y="880"/>
                  </a:lnTo>
                  <a:lnTo>
                    <a:pt x="1637" y="870"/>
                  </a:lnTo>
                  <a:lnTo>
                    <a:pt x="1623" y="864"/>
                  </a:lnTo>
                  <a:lnTo>
                    <a:pt x="1617" y="862"/>
                  </a:lnTo>
                  <a:lnTo>
                    <a:pt x="1609" y="860"/>
                  </a:lnTo>
                  <a:lnTo>
                    <a:pt x="1590" y="858"/>
                  </a:lnTo>
                  <a:lnTo>
                    <a:pt x="1564" y="854"/>
                  </a:lnTo>
                  <a:lnTo>
                    <a:pt x="1529" y="848"/>
                  </a:lnTo>
                  <a:lnTo>
                    <a:pt x="1490" y="841"/>
                  </a:lnTo>
                  <a:lnTo>
                    <a:pt x="1445" y="833"/>
                  </a:lnTo>
                  <a:lnTo>
                    <a:pt x="1398" y="825"/>
                  </a:lnTo>
                  <a:lnTo>
                    <a:pt x="1349" y="815"/>
                  </a:lnTo>
                  <a:lnTo>
                    <a:pt x="1301" y="807"/>
                  </a:lnTo>
                  <a:lnTo>
                    <a:pt x="1254" y="800"/>
                  </a:lnTo>
                  <a:lnTo>
                    <a:pt x="1211" y="792"/>
                  </a:lnTo>
                  <a:lnTo>
                    <a:pt x="1172" y="784"/>
                  </a:lnTo>
                  <a:lnTo>
                    <a:pt x="1138" y="778"/>
                  </a:lnTo>
                  <a:lnTo>
                    <a:pt x="1113" y="774"/>
                  </a:lnTo>
                  <a:lnTo>
                    <a:pt x="1097" y="772"/>
                  </a:lnTo>
                  <a:lnTo>
                    <a:pt x="1092" y="770"/>
                  </a:lnTo>
                  <a:lnTo>
                    <a:pt x="1088" y="770"/>
                  </a:lnTo>
                  <a:lnTo>
                    <a:pt x="1078" y="770"/>
                  </a:lnTo>
                  <a:lnTo>
                    <a:pt x="1062" y="770"/>
                  </a:lnTo>
                  <a:lnTo>
                    <a:pt x="1041" y="770"/>
                  </a:lnTo>
                  <a:lnTo>
                    <a:pt x="1015" y="770"/>
                  </a:lnTo>
                  <a:lnTo>
                    <a:pt x="988" y="772"/>
                  </a:lnTo>
                  <a:lnTo>
                    <a:pt x="957" y="772"/>
                  </a:lnTo>
                  <a:lnTo>
                    <a:pt x="926" y="772"/>
                  </a:lnTo>
                  <a:lnTo>
                    <a:pt x="894" y="772"/>
                  </a:lnTo>
                  <a:lnTo>
                    <a:pt x="863" y="774"/>
                  </a:lnTo>
                  <a:lnTo>
                    <a:pt x="834" y="774"/>
                  </a:lnTo>
                  <a:lnTo>
                    <a:pt x="806" y="774"/>
                  </a:lnTo>
                  <a:lnTo>
                    <a:pt x="785" y="774"/>
                  </a:lnTo>
                  <a:lnTo>
                    <a:pt x="765" y="776"/>
                  </a:lnTo>
                  <a:lnTo>
                    <a:pt x="752" y="776"/>
                  </a:lnTo>
                  <a:lnTo>
                    <a:pt x="744" y="776"/>
                  </a:lnTo>
                  <a:lnTo>
                    <a:pt x="738" y="776"/>
                  </a:lnTo>
                  <a:lnTo>
                    <a:pt x="726" y="776"/>
                  </a:lnTo>
                  <a:lnTo>
                    <a:pt x="713" y="774"/>
                  </a:lnTo>
                  <a:lnTo>
                    <a:pt x="695" y="770"/>
                  </a:lnTo>
                  <a:lnTo>
                    <a:pt x="674" y="768"/>
                  </a:lnTo>
                  <a:lnTo>
                    <a:pt x="650" y="762"/>
                  </a:lnTo>
                  <a:lnTo>
                    <a:pt x="627" y="757"/>
                  </a:lnTo>
                  <a:lnTo>
                    <a:pt x="601" y="751"/>
                  </a:lnTo>
                  <a:lnTo>
                    <a:pt x="574" y="745"/>
                  </a:lnTo>
                  <a:lnTo>
                    <a:pt x="549" y="737"/>
                  </a:lnTo>
                  <a:lnTo>
                    <a:pt x="523" y="729"/>
                  </a:lnTo>
                  <a:lnTo>
                    <a:pt x="498" y="721"/>
                  </a:lnTo>
                  <a:lnTo>
                    <a:pt x="476" y="714"/>
                  </a:lnTo>
                  <a:lnTo>
                    <a:pt x="455" y="706"/>
                  </a:lnTo>
                  <a:lnTo>
                    <a:pt x="437" y="696"/>
                  </a:lnTo>
                  <a:lnTo>
                    <a:pt x="423" y="688"/>
                  </a:lnTo>
                  <a:lnTo>
                    <a:pt x="408" y="678"/>
                  </a:lnTo>
                  <a:lnTo>
                    <a:pt x="386" y="669"/>
                  </a:lnTo>
                  <a:lnTo>
                    <a:pt x="359" y="657"/>
                  </a:lnTo>
                  <a:lnTo>
                    <a:pt x="330" y="643"/>
                  </a:lnTo>
                  <a:lnTo>
                    <a:pt x="298" y="628"/>
                  </a:lnTo>
                  <a:lnTo>
                    <a:pt x="263" y="612"/>
                  </a:lnTo>
                  <a:lnTo>
                    <a:pt x="228" y="596"/>
                  </a:lnTo>
                  <a:lnTo>
                    <a:pt x="193" y="581"/>
                  </a:lnTo>
                  <a:lnTo>
                    <a:pt x="158" y="567"/>
                  </a:lnTo>
                  <a:lnTo>
                    <a:pt x="125" y="551"/>
                  </a:lnTo>
                  <a:lnTo>
                    <a:pt x="93" y="540"/>
                  </a:lnTo>
                  <a:lnTo>
                    <a:pt x="64" y="528"/>
                  </a:lnTo>
                  <a:lnTo>
                    <a:pt x="41" y="518"/>
                  </a:lnTo>
                  <a:lnTo>
                    <a:pt x="21" y="510"/>
                  </a:lnTo>
                  <a:lnTo>
                    <a:pt x="9" y="505"/>
                  </a:lnTo>
                  <a:lnTo>
                    <a:pt x="2" y="503"/>
                  </a:lnTo>
                  <a:lnTo>
                    <a:pt x="0" y="495"/>
                  </a:lnTo>
                  <a:lnTo>
                    <a:pt x="7" y="475"/>
                  </a:lnTo>
                  <a:lnTo>
                    <a:pt x="21" y="450"/>
                  </a:lnTo>
                  <a:lnTo>
                    <a:pt x="41" y="421"/>
                  </a:lnTo>
                  <a:lnTo>
                    <a:pt x="58" y="391"/>
                  </a:lnTo>
                  <a:lnTo>
                    <a:pt x="76" y="368"/>
                  </a:lnTo>
                  <a:lnTo>
                    <a:pt x="89" y="348"/>
                  </a:lnTo>
                  <a:lnTo>
                    <a:pt x="93" y="342"/>
                  </a:lnTo>
                  <a:close/>
                </a:path>
              </a:pathLst>
            </a:custGeom>
            <a:solidFill>
              <a:srgbClr val="BFF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C5FB7103-1EFF-4A1A-9213-09730BFE8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" y="1724"/>
              <a:ext cx="1102" cy="846"/>
            </a:xfrm>
            <a:custGeom>
              <a:avLst/>
              <a:gdLst>
                <a:gd name="T0" fmla="*/ 1088 w 1102"/>
                <a:gd name="T1" fmla="*/ 381 h 846"/>
                <a:gd name="T2" fmla="*/ 1045 w 1102"/>
                <a:gd name="T3" fmla="*/ 338 h 846"/>
                <a:gd name="T4" fmla="*/ 1004 w 1102"/>
                <a:gd name="T5" fmla="*/ 219 h 846"/>
                <a:gd name="T6" fmla="*/ 948 w 1102"/>
                <a:gd name="T7" fmla="*/ 135 h 846"/>
                <a:gd name="T8" fmla="*/ 889 w 1102"/>
                <a:gd name="T9" fmla="*/ 96 h 846"/>
                <a:gd name="T10" fmla="*/ 858 w 1102"/>
                <a:gd name="T11" fmla="*/ 162 h 846"/>
                <a:gd name="T12" fmla="*/ 815 w 1102"/>
                <a:gd name="T13" fmla="*/ 324 h 846"/>
                <a:gd name="T14" fmla="*/ 750 w 1102"/>
                <a:gd name="T15" fmla="*/ 430 h 846"/>
                <a:gd name="T16" fmla="*/ 672 w 1102"/>
                <a:gd name="T17" fmla="*/ 490 h 846"/>
                <a:gd name="T18" fmla="*/ 594 w 1102"/>
                <a:gd name="T19" fmla="*/ 512 h 846"/>
                <a:gd name="T20" fmla="*/ 530 w 1102"/>
                <a:gd name="T21" fmla="*/ 504 h 846"/>
                <a:gd name="T22" fmla="*/ 448 w 1102"/>
                <a:gd name="T23" fmla="*/ 389 h 846"/>
                <a:gd name="T24" fmla="*/ 524 w 1102"/>
                <a:gd name="T25" fmla="*/ 185 h 846"/>
                <a:gd name="T26" fmla="*/ 565 w 1102"/>
                <a:gd name="T27" fmla="*/ 78 h 846"/>
                <a:gd name="T28" fmla="*/ 459 w 1102"/>
                <a:gd name="T29" fmla="*/ 127 h 846"/>
                <a:gd name="T30" fmla="*/ 364 w 1102"/>
                <a:gd name="T31" fmla="*/ 262 h 846"/>
                <a:gd name="T32" fmla="*/ 285 w 1102"/>
                <a:gd name="T33" fmla="*/ 428 h 846"/>
                <a:gd name="T34" fmla="*/ 225 w 1102"/>
                <a:gd name="T35" fmla="*/ 576 h 846"/>
                <a:gd name="T36" fmla="*/ 188 w 1102"/>
                <a:gd name="T37" fmla="*/ 658 h 846"/>
                <a:gd name="T38" fmla="*/ 153 w 1102"/>
                <a:gd name="T39" fmla="*/ 658 h 846"/>
                <a:gd name="T40" fmla="*/ 115 w 1102"/>
                <a:gd name="T41" fmla="*/ 637 h 846"/>
                <a:gd name="T42" fmla="*/ 145 w 1102"/>
                <a:gd name="T43" fmla="*/ 496 h 846"/>
                <a:gd name="T44" fmla="*/ 209 w 1102"/>
                <a:gd name="T45" fmla="*/ 340 h 846"/>
                <a:gd name="T46" fmla="*/ 276 w 1102"/>
                <a:gd name="T47" fmla="*/ 219 h 846"/>
                <a:gd name="T48" fmla="*/ 340 w 1102"/>
                <a:gd name="T49" fmla="*/ 125 h 846"/>
                <a:gd name="T50" fmla="*/ 401 w 1102"/>
                <a:gd name="T51" fmla="*/ 56 h 846"/>
                <a:gd name="T52" fmla="*/ 453 w 1102"/>
                <a:gd name="T53" fmla="*/ 12 h 846"/>
                <a:gd name="T54" fmla="*/ 295 w 1102"/>
                <a:gd name="T55" fmla="*/ 72 h 846"/>
                <a:gd name="T56" fmla="*/ 123 w 1102"/>
                <a:gd name="T57" fmla="*/ 230 h 846"/>
                <a:gd name="T58" fmla="*/ 39 w 1102"/>
                <a:gd name="T59" fmla="*/ 412 h 846"/>
                <a:gd name="T60" fmla="*/ 12 w 1102"/>
                <a:gd name="T61" fmla="*/ 576 h 846"/>
                <a:gd name="T62" fmla="*/ 14 w 1102"/>
                <a:gd name="T63" fmla="*/ 688 h 846"/>
                <a:gd name="T64" fmla="*/ 14 w 1102"/>
                <a:gd name="T65" fmla="*/ 715 h 846"/>
                <a:gd name="T66" fmla="*/ 0 w 1102"/>
                <a:gd name="T67" fmla="*/ 738 h 846"/>
                <a:gd name="T68" fmla="*/ 16 w 1102"/>
                <a:gd name="T69" fmla="*/ 768 h 846"/>
                <a:gd name="T70" fmla="*/ 65 w 1102"/>
                <a:gd name="T71" fmla="*/ 803 h 846"/>
                <a:gd name="T72" fmla="*/ 158 w 1102"/>
                <a:gd name="T73" fmla="*/ 830 h 846"/>
                <a:gd name="T74" fmla="*/ 268 w 1102"/>
                <a:gd name="T75" fmla="*/ 844 h 846"/>
                <a:gd name="T76" fmla="*/ 371 w 1102"/>
                <a:gd name="T77" fmla="*/ 846 h 846"/>
                <a:gd name="T78" fmla="*/ 448 w 1102"/>
                <a:gd name="T79" fmla="*/ 844 h 846"/>
                <a:gd name="T80" fmla="*/ 485 w 1102"/>
                <a:gd name="T81" fmla="*/ 840 h 846"/>
                <a:gd name="T82" fmla="*/ 535 w 1102"/>
                <a:gd name="T83" fmla="*/ 824 h 846"/>
                <a:gd name="T84" fmla="*/ 612 w 1102"/>
                <a:gd name="T85" fmla="*/ 799 h 846"/>
                <a:gd name="T86" fmla="*/ 702 w 1102"/>
                <a:gd name="T87" fmla="*/ 766 h 846"/>
                <a:gd name="T88" fmla="*/ 793 w 1102"/>
                <a:gd name="T89" fmla="*/ 727 h 846"/>
                <a:gd name="T90" fmla="*/ 871 w 1102"/>
                <a:gd name="T91" fmla="*/ 686 h 846"/>
                <a:gd name="T92" fmla="*/ 993 w 1102"/>
                <a:gd name="T93" fmla="*/ 596 h 846"/>
                <a:gd name="T94" fmla="*/ 1080 w 1102"/>
                <a:gd name="T95" fmla="*/ 516 h 846"/>
                <a:gd name="T96" fmla="*/ 1100 w 1102"/>
                <a:gd name="T97" fmla="*/ 486 h 846"/>
                <a:gd name="T98" fmla="*/ 1088 w 1102"/>
                <a:gd name="T99" fmla="*/ 404 h 84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102" h="846">
                  <a:moveTo>
                    <a:pt x="1088" y="404"/>
                  </a:moveTo>
                  <a:lnTo>
                    <a:pt x="1088" y="393"/>
                  </a:lnTo>
                  <a:lnTo>
                    <a:pt x="1088" y="381"/>
                  </a:lnTo>
                  <a:lnTo>
                    <a:pt x="1090" y="371"/>
                  </a:lnTo>
                  <a:lnTo>
                    <a:pt x="1092" y="359"/>
                  </a:lnTo>
                  <a:lnTo>
                    <a:pt x="1045" y="338"/>
                  </a:lnTo>
                  <a:lnTo>
                    <a:pt x="1034" y="295"/>
                  </a:lnTo>
                  <a:lnTo>
                    <a:pt x="1020" y="256"/>
                  </a:lnTo>
                  <a:lnTo>
                    <a:pt x="1004" y="219"/>
                  </a:lnTo>
                  <a:lnTo>
                    <a:pt x="987" y="187"/>
                  </a:lnTo>
                  <a:lnTo>
                    <a:pt x="969" y="160"/>
                  </a:lnTo>
                  <a:lnTo>
                    <a:pt x="948" y="135"/>
                  </a:lnTo>
                  <a:lnTo>
                    <a:pt x="926" y="111"/>
                  </a:lnTo>
                  <a:lnTo>
                    <a:pt x="905" y="92"/>
                  </a:lnTo>
                  <a:lnTo>
                    <a:pt x="889" y="96"/>
                  </a:lnTo>
                  <a:lnTo>
                    <a:pt x="875" y="107"/>
                  </a:lnTo>
                  <a:lnTo>
                    <a:pt x="866" y="129"/>
                  </a:lnTo>
                  <a:lnTo>
                    <a:pt x="858" y="162"/>
                  </a:lnTo>
                  <a:lnTo>
                    <a:pt x="848" y="223"/>
                  </a:lnTo>
                  <a:lnTo>
                    <a:pt x="832" y="275"/>
                  </a:lnTo>
                  <a:lnTo>
                    <a:pt x="815" y="324"/>
                  </a:lnTo>
                  <a:lnTo>
                    <a:pt x="795" y="365"/>
                  </a:lnTo>
                  <a:lnTo>
                    <a:pt x="774" y="400"/>
                  </a:lnTo>
                  <a:lnTo>
                    <a:pt x="750" y="430"/>
                  </a:lnTo>
                  <a:lnTo>
                    <a:pt x="725" y="455"/>
                  </a:lnTo>
                  <a:lnTo>
                    <a:pt x="700" y="475"/>
                  </a:lnTo>
                  <a:lnTo>
                    <a:pt x="672" y="490"/>
                  </a:lnTo>
                  <a:lnTo>
                    <a:pt x="647" y="502"/>
                  </a:lnTo>
                  <a:lnTo>
                    <a:pt x="619" y="508"/>
                  </a:lnTo>
                  <a:lnTo>
                    <a:pt x="594" y="512"/>
                  </a:lnTo>
                  <a:lnTo>
                    <a:pt x="571" y="512"/>
                  </a:lnTo>
                  <a:lnTo>
                    <a:pt x="549" y="510"/>
                  </a:lnTo>
                  <a:lnTo>
                    <a:pt x="530" y="504"/>
                  </a:lnTo>
                  <a:lnTo>
                    <a:pt x="512" y="496"/>
                  </a:lnTo>
                  <a:lnTo>
                    <a:pt x="461" y="449"/>
                  </a:lnTo>
                  <a:lnTo>
                    <a:pt x="448" y="389"/>
                  </a:lnTo>
                  <a:lnTo>
                    <a:pt x="459" y="320"/>
                  </a:lnTo>
                  <a:lnTo>
                    <a:pt x="489" y="250"/>
                  </a:lnTo>
                  <a:lnTo>
                    <a:pt x="524" y="185"/>
                  </a:lnTo>
                  <a:lnTo>
                    <a:pt x="555" y="131"/>
                  </a:lnTo>
                  <a:lnTo>
                    <a:pt x="573" y="92"/>
                  </a:lnTo>
                  <a:lnTo>
                    <a:pt x="565" y="78"/>
                  </a:lnTo>
                  <a:lnTo>
                    <a:pt x="528" y="82"/>
                  </a:lnTo>
                  <a:lnTo>
                    <a:pt x="492" y="99"/>
                  </a:lnTo>
                  <a:lnTo>
                    <a:pt x="459" y="127"/>
                  </a:lnTo>
                  <a:lnTo>
                    <a:pt x="426" y="166"/>
                  </a:lnTo>
                  <a:lnTo>
                    <a:pt x="395" y="211"/>
                  </a:lnTo>
                  <a:lnTo>
                    <a:pt x="364" y="262"/>
                  </a:lnTo>
                  <a:lnTo>
                    <a:pt x="336" y="316"/>
                  </a:lnTo>
                  <a:lnTo>
                    <a:pt x="309" y="371"/>
                  </a:lnTo>
                  <a:lnTo>
                    <a:pt x="285" y="428"/>
                  </a:lnTo>
                  <a:lnTo>
                    <a:pt x="264" y="482"/>
                  </a:lnTo>
                  <a:lnTo>
                    <a:pt x="242" y="531"/>
                  </a:lnTo>
                  <a:lnTo>
                    <a:pt x="225" y="576"/>
                  </a:lnTo>
                  <a:lnTo>
                    <a:pt x="211" y="613"/>
                  </a:lnTo>
                  <a:lnTo>
                    <a:pt x="198" y="643"/>
                  </a:lnTo>
                  <a:lnTo>
                    <a:pt x="188" y="658"/>
                  </a:lnTo>
                  <a:lnTo>
                    <a:pt x="182" y="662"/>
                  </a:lnTo>
                  <a:lnTo>
                    <a:pt x="168" y="658"/>
                  </a:lnTo>
                  <a:lnTo>
                    <a:pt x="153" y="658"/>
                  </a:lnTo>
                  <a:lnTo>
                    <a:pt x="137" y="658"/>
                  </a:lnTo>
                  <a:lnTo>
                    <a:pt x="123" y="652"/>
                  </a:lnTo>
                  <a:lnTo>
                    <a:pt x="115" y="637"/>
                  </a:lnTo>
                  <a:lnTo>
                    <a:pt x="114" y="609"/>
                  </a:lnTo>
                  <a:lnTo>
                    <a:pt x="123" y="564"/>
                  </a:lnTo>
                  <a:lnTo>
                    <a:pt x="145" y="496"/>
                  </a:lnTo>
                  <a:lnTo>
                    <a:pt x="166" y="439"/>
                  </a:lnTo>
                  <a:lnTo>
                    <a:pt x="188" y="389"/>
                  </a:lnTo>
                  <a:lnTo>
                    <a:pt x="209" y="340"/>
                  </a:lnTo>
                  <a:lnTo>
                    <a:pt x="231" y="297"/>
                  </a:lnTo>
                  <a:lnTo>
                    <a:pt x="252" y="256"/>
                  </a:lnTo>
                  <a:lnTo>
                    <a:pt x="276" y="219"/>
                  </a:lnTo>
                  <a:lnTo>
                    <a:pt x="297" y="183"/>
                  </a:lnTo>
                  <a:lnTo>
                    <a:pt x="319" y="152"/>
                  </a:lnTo>
                  <a:lnTo>
                    <a:pt x="340" y="125"/>
                  </a:lnTo>
                  <a:lnTo>
                    <a:pt x="362" y="99"/>
                  </a:lnTo>
                  <a:lnTo>
                    <a:pt x="381" y="76"/>
                  </a:lnTo>
                  <a:lnTo>
                    <a:pt x="401" y="56"/>
                  </a:lnTo>
                  <a:lnTo>
                    <a:pt x="420" y="39"/>
                  </a:lnTo>
                  <a:lnTo>
                    <a:pt x="438" y="23"/>
                  </a:lnTo>
                  <a:lnTo>
                    <a:pt x="453" y="12"/>
                  </a:lnTo>
                  <a:lnTo>
                    <a:pt x="469" y="0"/>
                  </a:lnTo>
                  <a:lnTo>
                    <a:pt x="375" y="31"/>
                  </a:lnTo>
                  <a:lnTo>
                    <a:pt x="295" y="72"/>
                  </a:lnTo>
                  <a:lnTo>
                    <a:pt x="227" y="121"/>
                  </a:lnTo>
                  <a:lnTo>
                    <a:pt x="170" y="174"/>
                  </a:lnTo>
                  <a:lnTo>
                    <a:pt x="123" y="230"/>
                  </a:lnTo>
                  <a:lnTo>
                    <a:pt x="88" y="289"/>
                  </a:lnTo>
                  <a:lnTo>
                    <a:pt x="61" y="351"/>
                  </a:lnTo>
                  <a:lnTo>
                    <a:pt x="39" y="412"/>
                  </a:lnTo>
                  <a:lnTo>
                    <a:pt x="26" y="471"/>
                  </a:lnTo>
                  <a:lnTo>
                    <a:pt x="16" y="525"/>
                  </a:lnTo>
                  <a:lnTo>
                    <a:pt x="12" y="576"/>
                  </a:lnTo>
                  <a:lnTo>
                    <a:pt x="10" y="623"/>
                  </a:lnTo>
                  <a:lnTo>
                    <a:pt x="12" y="660"/>
                  </a:lnTo>
                  <a:lnTo>
                    <a:pt x="14" y="688"/>
                  </a:lnTo>
                  <a:lnTo>
                    <a:pt x="16" y="707"/>
                  </a:lnTo>
                  <a:lnTo>
                    <a:pt x="16" y="713"/>
                  </a:lnTo>
                  <a:lnTo>
                    <a:pt x="14" y="715"/>
                  </a:lnTo>
                  <a:lnTo>
                    <a:pt x="12" y="719"/>
                  </a:lnTo>
                  <a:lnTo>
                    <a:pt x="6" y="729"/>
                  </a:lnTo>
                  <a:lnTo>
                    <a:pt x="0" y="738"/>
                  </a:lnTo>
                  <a:lnTo>
                    <a:pt x="4" y="750"/>
                  </a:lnTo>
                  <a:lnTo>
                    <a:pt x="10" y="760"/>
                  </a:lnTo>
                  <a:lnTo>
                    <a:pt x="16" y="768"/>
                  </a:lnTo>
                  <a:lnTo>
                    <a:pt x="22" y="775"/>
                  </a:lnTo>
                  <a:lnTo>
                    <a:pt x="41" y="791"/>
                  </a:lnTo>
                  <a:lnTo>
                    <a:pt x="65" y="803"/>
                  </a:lnTo>
                  <a:lnTo>
                    <a:pt x="94" y="814"/>
                  </a:lnTo>
                  <a:lnTo>
                    <a:pt x="125" y="822"/>
                  </a:lnTo>
                  <a:lnTo>
                    <a:pt x="158" y="830"/>
                  </a:lnTo>
                  <a:lnTo>
                    <a:pt x="194" y="836"/>
                  </a:lnTo>
                  <a:lnTo>
                    <a:pt x="231" y="840"/>
                  </a:lnTo>
                  <a:lnTo>
                    <a:pt x="268" y="844"/>
                  </a:lnTo>
                  <a:lnTo>
                    <a:pt x="303" y="846"/>
                  </a:lnTo>
                  <a:lnTo>
                    <a:pt x="338" y="846"/>
                  </a:lnTo>
                  <a:lnTo>
                    <a:pt x="371" y="846"/>
                  </a:lnTo>
                  <a:lnTo>
                    <a:pt x="401" y="846"/>
                  </a:lnTo>
                  <a:lnTo>
                    <a:pt x="426" y="846"/>
                  </a:lnTo>
                  <a:lnTo>
                    <a:pt x="448" y="844"/>
                  </a:lnTo>
                  <a:lnTo>
                    <a:pt x="465" y="844"/>
                  </a:lnTo>
                  <a:lnTo>
                    <a:pt x="475" y="842"/>
                  </a:lnTo>
                  <a:lnTo>
                    <a:pt x="485" y="840"/>
                  </a:lnTo>
                  <a:lnTo>
                    <a:pt x="498" y="836"/>
                  </a:lnTo>
                  <a:lnTo>
                    <a:pt x="514" y="830"/>
                  </a:lnTo>
                  <a:lnTo>
                    <a:pt x="535" y="824"/>
                  </a:lnTo>
                  <a:lnTo>
                    <a:pt x="559" y="816"/>
                  </a:lnTo>
                  <a:lnTo>
                    <a:pt x="584" y="809"/>
                  </a:lnTo>
                  <a:lnTo>
                    <a:pt x="612" y="799"/>
                  </a:lnTo>
                  <a:lnTo>
                    <a:pt x="641" y="789"/>
                  </a:lnTo>
                  <a:lnTo>
                    <a:pt x="670" y="777"/>
                  </a:lnTo>
                  <a:lnTo>
                    <a:pt x="702" y="766"/>
                  </a:lnTo>
                  <a:lnTo>
                    <a:pt x="733" y="754"/>
                  </a:lnTo>
                  <a:lnTo>
                    <a:pt x="762" y="740"/>
                  </a:lnTo>
                  <a:lnTo>
                    <a:pt x="793" y="727"/>
                  </a:lnTo>
                  <a:lnTo>
                    <a:pt x="821" y="713"/>
                  </a:lnTo>
                  <a:lnTo>
                    <a:pt x="848" y="699"/>
                  </a:lnTo>
                  <a:lnTo>
                    <a:pt x="871" y="686"/>
                  </a:lnTo>
                  <a:lnTo>
                    <a:pt x="912" y="658"/>
                  </a:lnTo>
                  <a:lnTo>
                    <a:pt x="954" y="627"/>
                  </a:lnTo>
                  <a:lnTo>
                    <a:pt x="993" y="596"/>
                  </a:lnTo>
                  <a:lnTo>
                    <a:pt x="1028" y="566"/>
                  </a:lnTo>
                  <a:lnTo>
                    <a:pt x="1057" y="539"/>
                  </a:lnTo>
                  <a:lnTo>
                    <a:pt x="1080" y="516"/>
                  </a:lnTo>
                  <a:lnTo>
                    <a:pt x="1096" y="502"/>
                  </a:lnTo>
                  <a:lnTo>
                    <a:pt x="1102" y="496"/>
                  </a:lnTo>
                  <a:lnTo>
                    <a:pt x="1100" y="486"/>
                  </a:lnTo>
                  <a:lnTo>
                    <a:pt x="1098" y="461"/>
                  </a:lnTo>
                  <a:lnTo>
                    <a:pt x="1092" y="430"/>
                  </a:lnTo>
                  <a:lnTo>
                    <a:pt x="1088" y="404"/>
                  </a:lnTo>
                  <a:close/>
                </a:path>
              </a:pathLst>
            </a:custGeom>
            <a:solidFill>
              <a:srgbClr val="CCCC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DBF42FA7-061D-463E-A8E8-92947DD7C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6" y="1927"/>
              <a:ext cx="184" cy="172"/>
            </a:xfrm>
            <a:custGeom>
              <a:avLst/>
              <a:gdLst>
                <a:gd name="T0" fmla="*/ 92 w 184"/>
                <a:gd name="T1" fmla="*/ 172 h 172"/>
                <a:gd name="T2" fmla="*/ 110 w 184"/>
                <a:gd name="T3" fmla="*/ 170 h 172"/>
                <a:gd name="T4" fmla="*/ 127 w 184"/>
                <a:gd name="T5" fmla="*/ 164 h 172"/>
                <a:gd name="T6" fmla="*/ 143 w 184"/>
                <a:gd name="T7" fmla="*/ 156 h 172"/>
                <a:gd name="T8" fmla="*/ 157 w 184"/>
                <a:gd name="T9" fmla="*/ 147 h 172"/>
                <a:gd name="T10" fmla="*/ 168 w 184"/>
                <a:gd name="T11" fmla="*/ 133 h 172"/>
                <a:gd name="T12" fmla="*/ 176 w 184"/>
                <a:gd name="T13" fmla="*/ 119 h 172"/>
                <a:gd name="T14" fmla="*/ 182 w 184"/>
                <a:gd name="T15" fmla="*/ 102 h 172"/>
                <a:gd name="T16" fmla="*/ 184 w 184"/>
                <a:gd name="T17" fmla="*/ 86 h 172"/>
                <a:gd name="T18" fmla="*/ 182 w 184"/>
                <a:gd name="T19" fmla="*/ 68 h 172"/>
                <a:gd name="T20" fmla="*/ 176 w 184"/>
                <a:gd name="T21" fmla="*/ 53 h 172"/>
                <a:gd name="T22" fmla="*/ 168 w 184"/>
                <a:gd name="T23" fmla="*/ 39 h 172"/>
                <a:gd name="T24" fmla="*/ 157 w 184"/>
                <a:gd name="T25" fmla="*/ 25 h 172"/>
                <a:gd name="T26" fmla="*/ 143 w 184"/>
                <a:gd name="T27" fmla="*/ 16 h 172"/>
                <a:gd name="T28" fmla="*/ 127 w 184"/>
                <a:gd name="T29" fmla="*/ 6 h 172"/>
                <a:gd name="T30" fmla="*/ 110 w 184"/>
                <a:gd name="T31" fmla="*/ 2 h 172"/>
                <a:gd name="T32" fmla="*/ 92 w 184"/>
                <a:gd name="T33" fmla="*/ 0 h 172"/>
                <a:gd name="T34" fmla="*/ 74 w 184"/>
                <a:gd name="T35" fmla="*/ 2 h 172"/>
                <a:gd name="T36" fmla="*/ 57 w 184"/>
                <a:gd name="T37" fmla="*/ 6 h 172"/>
                <a:gd name="T38" fmla="*/ 41 w 184"/>
                <a:gd name="T39" fmla="*/ 16 h 172"/>
                <a:gd name="T40" fmla="*/ 28 w 184"/>
                <a:gd name="T41" fmla="*/ 25 h 172"/>
                <a:gd name="T42" fmla="*/ 16 w 184"/>
                <a:gd name="T43" fmla="*/ 39 h 172"/>
                <a:gd name="T44" fmla="*/ 8 w 184"/>
                <a:gd name="T45" fmla="*/ 53 h 172"/>
                <a:gd name="T46" fmla="*/ 2 w 184"/>
                <a:gd name="T47" fmla="*/ 68 h 172"/>
                <a:gd name="T48" fmla="*/ 0 w 184"/>
                <a:gd name="T49" fmla="*/ 86 h 172"/>
                <a:gd name="T50" fmla="*/ 2 w 184"/>
                <a:gd name="T51" fmla="*/ 102 h 172"/>
                <a:gd name="T52" fmla="*/ 8 w 184"/>
                <a:gd name="T53" fmla="*/ 119 h 172"/>
                <a:gd name="T54" fmla="*/ 16 w 184"/>
                <a:gd name="T55" fmla="*/ 133 h 172"/>
                <a:gd name="T56" fmla="*/ 28 w 184"/>
                <a:gd name="T57" fmla="*/ 147 h 172"/>
                <a:gd name="T58" fmla="*/ 41 w 184"/>
                <a:gd name="T59" fmla="*/ 156 h 172"/>
                <a:gd name="T60" fmla="*/ 57 w 184"/>
                <a:gd name="T61" fmla="*/ 164 h 172"/>
                <a:gd name="T62" fmla="*/ 74 w 184"/>
                <a:gd name="T63" fmla="*/ 170 h 172"/>
                <a:gd name="T64" fmla="*/ 92 w 184"/>
                <a:gd name="T65" fmla="*/ 172 h 1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84" h="172">
                  <a:moveTo>
                    <a:pt x="92" y="172"/>
                  </a:moveTo>
                  <a:lnTo>
                    <a:pt x="110" y="170"/>
                  </a:lnTo>
                  <a:lnTo>
                    <a:pt x="127" y="164"/>
                  </a:lnTo>
                  <a:lnTo>
                    <a:pt x="143" y="156"/>
                  </a:lnTo>
                  <a:lnTo>
                    <a:pt x="157" y="147"/>
                  </a:lnTo>
                  <a:lnTo>
                    <a:pt x="168" y="133"/>
                  </a:lnTo>
                  <a:lnTo>
                    <a:pt x="176" y="119"/>
                  </a:lnTo>
                  <a:lnTo>
                    <a:pt x="182" y="102"/>
                  </a:lnTo>
                  <a:lnTo>
                    <a:pt x="184" y="86"/>
                  </a:lnTo>
                  <a:lnTo>
                    <a:pt x="182" y="68"/>
                  </a:lnTo>
                  <a:lnTo>
                    <a:pt x="176" y="53"/>
                  </a:lnTo>
                  <a:lnTo>
                    <a:pt x="168" y="39"/>
                  </a:lnTo>
                  <a:lnTo>
                    <a:pt x="157" y="25"/>
                  </a:lnTo>
                  <a:lnTo>
                    <a:pt x="143" y="16"/>
                  </a:lnTo>
                  <a:lnTo>
                    <a:pt x="127" y="6"/>
                  </a:lnTo>
                  <a:lnTo>
                    <a:pt x="110" y="2"/>
                  </a:lnTo>
                  <a:lnTo>
                    <a:pt x="92" y="0"/>
                  </a:lnTo>
                  <a:lnTo>
                    <a:pt x="74" y="2"/>
                  </a:lnTo>
                  <a:lnTo>
                    <a:pt x="57" y="6"/>
                  </a:lnTo>
                  <a:lnTo>
                    <a:pt x="41" y="16"/>
                  </a:lnTo>
                  <a:lnTo>
                    <a:pt x="28" y="25"/>
                  </a:lnTo>
                  <a:lnTo>
                    <a:pt x="16" y="39"/>
                  </a:lnTo>
                  <a:lnTo>
                    <a:pt x="8" y="53"/>
                  </a:lnTo>
                  <a:lnTo>
                    <a:pt x="2" y="68"/>
                  </a:lnTo>
                  <a:lnTo>
                    <a:pt x="0" y="86"/>
                  </a:lnTo>
                  <a:lnTo>
                    <a:pt x="2" y="102"/>
                  </a:lnTo>
                  <a:lnTo>
                    <a:pt x="8" y="119"/>
                  </a:lnTo>
                  <a:lnTo>
                    <a:pt x="16" y="133"/>
                  </a:lnTo>
                  <a:lnTo>
                    <a:pt x="28" y="147"/>
                  </a:lnTo>
                  <a:lnTo>
                    <a:pt x="41" y="156"/>
                  </a:lnTo>
                  <a:lnTo>
                    <a:pt x="57" y="164"/>
                  </a:lnTo>
                  <a:lnTo>
                    <a:pt x="74" y="170"/>
                  </a:lnTo>
                  <a:lnTo>
                    <a:pt x="92" y="172"/>
                  </a:lnTo>
                  <a:close/>
                </a:path>
              </a:pathLst>
            </a:custGeom>
            <a:solidFill>
              <a:srgbClr val="F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659AB9BE-BB21-4578-865E-630DF18B8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1" y="1917"/>
              <a:ext cx="122" cy="110"/>
            </a:xfrm>
            <a:custGeom>
              <a:avLst/>
              <a:gdLst>
                <a:gd name="T0" fmla="*/ 59 w 122"/>
                <a:gd name="T1" fmla="*/ 110 h 110"/>
                <a:gd name="T2" fmla="*/ 73 w 122"/>
                <a:gd name="T3" fmla="*/ 108 h 110"/>
                <a:gd name="T4" fmla="*/ 84 w 122"/>
                <a:gd name="T5" fmla="*/ 106 h 110"/>
                <a:gd name="T6" fmla="*/ 94 w 122"/>
                <a:gd name="T7" fmla="*/ 100 h 110"/>
                <a:gd name="T8" fmla="*/ 104 w 122"/>
                <a:gd name="T9" fmla="*/ 94 h 110"/>
                <a:gd name="T10" fmla="*/ 112 w 122"/>
                <a:gd name="T11" fmla="*/ 86 h 110"/>
                <a:gd name="T12" fmla="*/ 118 w 122"/>
                <a:gd name="T13" fmla="*/ 78 h 110"/>
                <a:gd name="T14" fmla="*/ 120 w 122"/>
                <a:gd name="T15" fmla="*/ 67 h 110"/>
                <a:gd name="T16" fmla="*/ 122 w 122"/>
                <a:gd name="T17" fmla="*/ 57 h 110"/>
                <a:gd name="T18" fmla="*/ 120 w 122"/>
                <a:gd name="T19" fmla="*/ 45 h 110"/>
                <a:gd name="T20" fmla="*/ 118 w 122"/>
                <a:gd name="T21" fmla="*/ 35 h 110"/>
                <a:gd name="T22" fmla="*/ 112 w 122"/>
                <a:gd name="T23" fmla="*/ 26 h 110"/>
                <a:gd name="T24" fmla="*/ 104 w 122"/>
                <a:gd name="T25" fmla="*/ 16 h 110"/>
                <a:gd name="T26" fmla="*/ 94 w 122"/>
                <a:gd name="T27" fmla="*/ 10 h 110"/>
                <a:gd name="T28" fmla="*/ 84 w 122"/>
                <a:gd name="T29" fmla="*/ 4 h 110"/>
                <a:gd name="T30" fmla="*/ 73 w 122"/>
                <a:gd name="T31" fmla="*/ 2 h 110"/>
                <a:gd name="T32" fmla="*/ 59 w 122"/>
                <a:gd name="T33" fmla="*/ 0 h 110"/>
                <a:gd name="T34" fmla="*/ 47 w 122"/>
                <a:gd name="T35" fmla="*/ 2 h 110"/>
                <a:gd name="T36" fmla="*/ 36 w 122"/>
                <a:gd name="T37" fmla="*/ 4 h 110"/>
                <a:gd name="T38" fmla="*/ 26 w 122"/>
                <a:gd name="T39" fmla="*/ 10 h 110"/>
                <a:gd name="T40" fmla="*/ 18 w 122"/>
                <a:gd name="T41" fmla="*/ 16 h 110"/>
                <a:gd name="T42" fmla="*/ 10 w 122"/>
                <a:gd name="T43" fmla="*/ 26 h 110"/>
                <a:gd name="T44" fmla="*/ 4 w 122"/>
                <a:gd name="T45" fmla="*/ 35 h 110"/>
                <a:gd name="T46" fmla="*/ 2 w 122"/>
                <a:gd name="T47" fmla="*/ 45 h 110"/>
                <a:gd name="T48" fmla="*/ 0 w 122"/>
                <a:gd name="T49" fmla="*/ 57 h 110"/>
                <a:gd name="T50" fmla="*/ 2 w 122"/>
                <a:gd name="T51" fmla="*/ 67 h 110"/>
                <a:gd name="T52" fmla="*/ 4 w 122"/>
                <a:gd name="T53" fmla="*/ 78 h 110"/>
                <a:gd name="T54" fmla="*/ 10 w 122"/>
                <a:gd name="T55" fmla="*/ 86 h 110"/>
                <a:gd name="T56" fmla="*/ 18 w 122"/>
                <a:gd name="T57" fmla="*/ 94 h 110"/>
                <a:gd name="T58" fmla="*/ 26 w 122"/>
                <a:gd name="T59" fmla="*/ 100 h 110"/>
                <a:gd name="T60" fmla="*/ 36 w 122"/>
                <a:gd name="T61" fmla="*/ 106 h 110"/>
                <a:gd name="T62" fmla="*/ 47 w 122"/>
                <a:gd name="T63" fmla="*/ 108 h 110"/>
                <a:gd name="T64" fmla="*/ 59 w 122"/>
                <a:gd name="T65" fmla="*/ 110 h 11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2" h="110">
                  <a:moveTo>
                    <a:pt x="59" y="110"/>
                  </a:moveTo>
                  <a:lnTo>
                    <a:pt x="73" y="108"/>
                  </a:lnTo>
                  <a:lnTo>
                    <a:pt x="84" y="106"/>
                  </a:lnTo>
                  <a:lnTo>
                    <a:pt x="94" y="100"/>
                  </a:lnTo>
                  <a:lnTo>
                    <a:pt x="104" y="94"/>
                  </a:lnTo>
                  <a:lnTo>
                    <a:pt x="112" y="86"/>
                  </a:lnTo>
                  <a:lnTo>
                    <a:pt x="118" y="78"/>
                  </a:lnTo>
                  <a:lnTo>
                    <a:pt x="120" y="67"/>
                  </a:lnTo>
                  <a:lnTo>
                    <a:pt x="122" y="57"/>
                  </a:lnTo>
                  <a:lnTo>
                    <a:pt x="120" y="45"/>
                  </a:lnTo>
                  <a:lnTo>
                    <a:pt x="118" y="35"/>
                  </a:lnTo>
                  <a:lnTo>
                    <a:pt x="112" y="26"/>
                  </a:lnTo>
                  <a:lnTo>
                    <a:pt x="104" y="16"/>
                  </a:lnTo>
                  <a:lnTo>
                    <a:pt x="94" y="10"/>
                  </a:lnTo>
                  <a:lnTo>
                    <a:pt x="84" y="4"/>
                  </a:lnTo>
                  <a:lnTo>
                    <a:pt x="73" y="2"/>
                  </a:lnTo>
                  <a:lnTo>
                    <a:pt x="59" y="0"/>
                  </a:lnTo>
                  <a:lnTo>
                    <a:pt x="47" y="2"/>
                  </a:lnTo>
                  <a:lnTo>
                    <a:pt x="36" y="4"/>
                  </a:lnTo>
                  <a:lnTo>
                    <a:pt x="26" y="10"/>
                  </a:lnTo>
                  <a:lnTo>
                    <a:pt x="18" y="16"/>
                  </a:lnTo>
                  <a:lnTo>
                    <a:pt x="10" y="26"/>
                  </a:lnTo>
                  <a:lnTo>
                    <a:pt x="4" y="35"/>
                  </a:lnTo>
                  <a:lnTo>
                    <a:pt x="2" y="45"/>
                  </a:lnTo>
                  <a:lnTo>
                    <a:pt x="0" y="57"/>
                  </a:lnTo>
                  <a:lnTo>
                    <a:pt x="2" y="67"/>
                  </a:lnTo>
                  <a:lnTo>
                    <a:pt x="4" y="78"/>
                  </a:lnTo>
                  <a:lnTo>
                    <a:pt x="10" y="86"/>
                  </a:lnTo>
                  <a:lnTo>
                    <a:pt x="18" y="94"/>
                  </a:lnTo>
                  <a:lnTo>
                    <a:pt x="26" y="100"/>
                  </a:lnTo>
                  <a:lnTo>
                    <a:pt x="36" y="106"/>
                  </a:lnTo>
                  <a:lnTo>
                    <a:pt x="47" y="108"/>
                  </a:lnTo>
                  <a:lnTo>
                    <a:pt x="59" y="1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DE9A20CD-371A-412E-B097-0BAA95F7C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7" y="1693"/>
              <a:ext cx="262" cy="228"/>
            </a:xfrm>
            <a:custGeom>
              <a:avLst/>
              <a:gdLst>
                <a:gd name="T0" fmla="*/ 262 w 262"/>
                <a:gd name="T1" fmla="*/ 0 h 228"/>
                <a:gd name="T2" fmla="*/ 258 w 262"/>
                <a:gd name="T3" fmla="*/ 0 h 228"/>
                <a:gd name="T4" fmla="*/ 250 w 262"/>
                <a:gd name="T5" fmla="*/ 3 h 228"/>
                <a:gd name="T6" fmla="*/ 237 w 262"/>
                <a:gd name="T7" fmla="*/ 5 h 228"/>
                <a:gd name="T8" fmla="*/ 221 w 262"/>
                <a:gd name="T9" fmla="*/ 11 h 228"/>
                <a:gd name="T10" fmla="*/ 205 w 262"/>
                <a:gd name="T11" fmla="*/ 17 h 228"/>
                <a:gd name="T12" fmla="*/ 190 w 262"/>
                <a:gd name="T13" fmla="*/ 25 h 228"/>
                <a:gd name="T14" fmla="*/ 176 w 262"/>
                <a:gd name="T15" fmla="*/ 33 h 228"/>
                <a:gd name="T16" fmla="*/ 166 w 262"/>
                <a:gd name="T17" fmla="*/ 41 h 228"/>
                <a:gd name="T18" fmla="*/ 155 w 262"/>
                <a:gd name="T19" fmla="*/ 52 h 228"/>
                <a:gd name="T20" fmla="*/ 137 w 262"/>
                <a:gd name="T21" fmla="*/ 68 h 228"/>
                <a:gd name="T22" fmla="*/ 114 w 262"/>
                <a:gd name="T23" fmla="*/ 87 h 228"/>
                <a:gd name="T24" fmla="*/ 88 w 262"/>
                <a:gd name="T25" fmla="*/ 111 h 228"/>
                <a:gd name="T26" fmla="*/ 63 w 262"/>
                <a:gd name="T27" fmla="*/ 136 h 228"/>
                <a:gd name="T28" fmla="*/ 37 w 262"/>
                <a:gd name="T29" fmla="*/ 162 h 228"/>
                <a:gd name="T30" fmla="*/ 16 w 262"/>
                <a:gd name="T31" fmla="*/ 189 h 228"/>
                <a:gd name="T32" fmla="*/ 0 w 262"/>
                <a:gd name="T33" fmla="*/ 216 h 228"/>
                <a:gd name="T34" fmla="*/ 0 w 262"/>
                <a:gd name="T35" fmla="*/ 228 h 228"/>
                <a:gd name="T36" fmla="*/ 20 w 262"/>
                <a:gd name="T37" fmla="*/ 213 h 228"/>
                <a:gd name="T38" fmla="*/ 53 w 262"/>
                <a:gd name="T39" fmla="*/ 179 h 228"/>
                <a:gd name="T40" fmla="*/ 96 w 262"/>
                <a:gd name="T41" fmla="*/ 134 h 228"/>
                <a:gd name="T42" fmla="*/ 143 w 262"/>
                <a:gd name="T43" fmla="*/ 87 h 228"/>
                <a:gd name="T44" fmla="*/ 190 w 262"/>
                <a:gd name="T45" fmla="*/ 43 h 228"/>
                <a:gd name="T46" fmla="*/ 231 w 262"/>
                <a:gd name="T47" fmla="*/ 11 h 228"/>
                <a:gd name="T48" fmla="*/ 262 w 262"/>
                <a:gd name="T49" fmla="*/ 0 h 22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2" h="228">
                  <a:moveTo>
                    <a:pt x="262" y="0"/>
                  </a:moveTo>
                  <a:lnTo>
                    <a:pt x="258" y="0"/>
                  </a:lnTo>
                  <a:lnTo>
                    <a:pt x="250" y="3"/>
                  </a:lnTo>
                  <a:lnTo>
                    <a:pt x="237" y="5"/>
                  </a:lnTo>
                  <a:lnTo>
                    <a:pt x="221" y="11"/>
                  </a:lnTo>
                  <a:lnTo>
                    <a:pt x="205" y="17"/>
                  </a:lnTo>
                  <a:lnTo>
                    <a:pt x="190" y="25"/>
                  </a:lnTo>
                  <a:lnTo>
                    <a:pt x="176" y="33"/>
                  </a:lnTo>
                  <a:lnTo>
                    <a:pt x="166" y="41"/>
                  </a:lnTo>
                  <a:lnTo>
                    <a:pt x="155" y="52"/>
                  </a:lnTo>
                  <a:lnTo>
                    <a:pt x="137" y="68"/>
                  </a:lnTo>
                  <a:lnTo>
                    <a:pt x="114" y="87"/>
                  </a:lnTo>
                  <a:lnTo>
                    <a:pt x="88" y="111"/>
                  </a:lnTo>
                  <a:lnTo>
                    <a:pt x="63" y="136"/>
                  </a:lnTo>
                  <a:lnTo>
                    <a:pt x="37" y="162"/>
                  </a:lnTo>
                  <a:lnTo>
                    <a:pt x="16" y="189"/>
                  </a:lnTo>
                  <a:lnTo>
                    <a:pt x="0" y="216"/>
                  </a:lnTo>
                  <a:lnTo>
                    <a:pt x="0" y="228"/>
                  </a:lnTo>
                  <a:lnTo>
                    <a:pt x="20" y="213"/>
                  </a:lnTo>
                  <a:lnTo>
                    <a:pt x="53" y="179"/>
                  </a:lnTo>
                  <a:lnTo>
                    <a:pt x="96" y="134"/>
                  </a:lnTo>
                  <a:lnTo>
                    <a:pt x="143" y="87"/>
                  </a:lnTo>
                  <a:lnTo>
                    <a:pt x="190" y="43"/>
                  </a:lnTo>
                  <a:lnTo>
                    <a:pt x="231" y="11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0B919C66-1A84-4DBA-8252-2532F3BF7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" y="2179"/>
              <a:ext cx="145" cy="154"/>
            </a:xfrm>
            <a:custGeom>
              <a:avLst/>
              <a:gdLst>
                <a:gd name="T0" fmla="*/ 145 w 145"/>
                <a:gd name="T1" fmla="*/ 18 h 154"/>
                <a:gd name="T2" fmla="*/ 143 w 145"/>
                <a:gd name="T3" fmla="*/ 22 h 154"/>
                <a:gd name="T4" fmla="*/ 137 w 145"/>
                <a:gd name="T5" fmla="*/ 33 h 154"/>
                <a:gd name="T6" fmla="*/ 129 w 145"/>
                <a:gd name="T7" fmla="*/ 49 h 154"/>
                <a:gd name="T8" fmla="*/ 117 w 145"/>
                <a:gd name="T9" fmla="*/ 66 h 154"/>
                <a:gd name="T10" fmla="*/ 102 w 145"/>
                <a:gd name="T11" fmla="*/ 88 h 154"/>
                <a:gd name="T12" fmla="*/ 84 w 145"/>
                <a:gd name="T13" fmla="*/ 107 h 154"/>
                <a:gd name="T14" fmla="*/ 62 w 145"/>
                <a:gd name="T15" fmla="*/ 127 h 154"/>
                <a:gd name="T16" fmla="*/ 41 w 145"/>
                <a:gd name="T17" fmla="*/ 141 h 154"/>
                <a:gd name="T18" fmla="*/ 21 w 145"/>
                <a:gd name="T19" fmla="*/ 150 h 154"/>
                <a:gd name="T20" fmla="*/ 10 w 145"/>
                <a:gd name="T21" fmla="*/ 154 h 154"/>
                <a:gd name="T22" fmla="*/ 2 w 145"/>
                <a:gd name="T23" fmla="*/ 154 h 154"/>
                <a:gd name="T24" fmla="*/ 0 w 145"/>
                <a:gd name="T25" fmla="*/ 152 h 154"/>
                <a:gd name="T26" fmla="*/ 0 w 145"/>
                <a:gd name="T27" fmla="*/ 149 h 154"/>
                <a:gd name="T28" fmla="*/ 2 w 145"/>
                <a:gd name="T29" fmla="*/ 145 h 154"/>
                <a:gd name="T30" fmla="*/ 4 w 145"/>
                <a:gd name="T31" fmla="*/ 143 h 154"/>
                <a:gd name="T32" fmla="*/ 4 w 145"/>
                <a:gd name="T33" fmla="*/ 141 h 154"/>
                <a:gd name="T34" fmla="*/ 10 w 145"/>
                <a:gd name="T35" fmla="*/ 137 h 154"/>
                <a:gd name="T36" fmla="*/ 23 w 145"/>
                <a:gd name="T37" fmla="*/ 127 h 154"/>
                <a:gd name="T38" fmla="*/ 45 w 145"/>
                <a:gd name="T39" fmla="*/ 109 h 154"/>
                <a:gd name="T40" fmla="*/ 68 w 145"/>
                <a:gd name="T41" fmla="*/ 92 h 154"/>
                <a:gd name="T42" fmla="*/ 92 w 145"/>
                <a:gd name="T43" fmla="*/ 70 h 154"/>
                <a:gd name="T44" fmla="*/ 113 w 145"/>
                <a:gd name="T45" fmla="*/ 51 h 154"/>
                <a:gd name="T46" fmla="*/ 127 w 145"/>
                <a:gd name="T47" fmla="*/ 31 h 154"/>
                <a:gd name="T48" fmla="*/ 133 w 145"/>
                <a:gd name="T49" fmla="*/ 16 h 154"/>
                <a:gd name="T50" fmla="*/ 135 w 145"/>
                <a:gd name="T51" fmla="*/ 0 h 154"/>
                <a:gd name="T52" fmla="*/ 139 w 145"/>
                <a:gd name="T53" fmla="*/ 2 h 154"/>
                <a:gd name="T54" fmla="*/ 143 w 145"/>
                <a:gd name="T55" fmla="*/ 12 h 154"/>
                <a:gd name="T56" fmla="*/ 145 w 145"/>
                <a:gd name="T57" fmla="*/ 18 h 1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45" h="154">
                  <a:moveTo>
                    <a:pt x="145" y="18"/>
                  </a:moveTo>
                  <a:lnTo>
                    <a:pt x="143" y="22"/>
                  </a:lnTo>
                  <a:lnTo>
                    <a:pt x="137" y="33"/>
                  </a:lnTo>
                  <a:lnTo>
                    <a:pt x="129" y="49"/>
                  </a:lnTo>
                  <a:lnTo>
                    <a:pt x="117" y="66"/>
                  </a:lnTo>
                  <a:lnTo>
                    <a:pt x="102" y="88"/>
                  </a:lnTo>
                  <a:lnTo>
                    <a:pt x="84" y="107"/>
                  </a:lnTo>
                  <a:lnTo>
                    <a:pt x="62" y="127"/>
                  </a:lnTo>
                  <a:lnTo>
                    <a:pt x="41" y="141"/>
                  </a:lnTo>
                  <a:lnTo>
                    <a:pt x="21" y="150"/>
                  </a:lnTo>
                  <a:lnTo>
                    <a:pt x="10" y="154"/>
                  </a:lnTo>
                  <a:lnTo>
                    <a:pt x="2" y="154"/>
                  </a:lnTo>
                  <a:lnTo>
                    <a:pt x="0" y="152"/>
                  </a:lnTo>
                  <a:lnTo>
                    <a:pt x="0" y="149"/>
                  </a:lnTo>
                  <a:lnTo>
                    <a:pt x="2" y="145"/>
                  </a:lnTo>
                  <a:lnTo>
                    <a:pt x="4" y="143"/>
                  </a:lnTo>
                  <a:lnTo>
                    <a:pt x="4" y="141"/>
                  </a:lnTo>
                  <a:lnTo>
                    <a:pt x="10" y="137"/>
                  </a:lnTo>
                  <a:lnTo>
                    <a:pt x="23" y="127"/>
                  </a:lnTo>
                  <a:lnTo>
                    <a:pt x="45" y="109"/>
                  </a:lnTo>
                  <a:lnTo>
                    <a:pt x="68" y="92"/>
                  </a:lnTo>
                  <a:lnTo>
                    <a:pt x="92" y="70"/>
                  </a:lnTo>
                  <a:lnTo>
                    <a:pt x="113" y="51"/>
                  </a:lnTo>
                  <a:lnTo>
                    <a:pt x="127" y="31"/>
                  </a:lnTo>
                  <a:lnTo>
                    <a:pt x="133" y="16"/>
                  </a:lnTo>
                  <a:lnTo>
                    <a:pt x="135" y="0"/>
                  </a:lnTo>
                  <a:lnTo>
                    <a:pt x="139" y="2"/>
                  </a:lnTo>
                  <a:lnTo>
                    <a:pt x="143" y="12"/>
                  </a:lnTo>
                  <a:lnTo>
                    <a:pt x="145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0D0F3838-EBB9-45B8-A584-7FDF61418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6" y="2912"/>
              <a:ext cx="227" cy="336"/>
            </a:xfrm>
            <a:custGeom>
              <a:avLst/>
              <a:gdLst>
                <a:gd name="T0" fmla="*/ 10 w 227"/>
                <a:gd name="T1" fmla="*/ 160 h 336"/>
                <a:gd name="T2" fmla="*/ 47 w 227"/>
                <a:gd name="T3" fmla="*/ 181 h 336"/>
                <a:gd name="T4" fmla="*/ 82 w 227"/>
                <a:gd name="T5" fmla="*/ 209 h 336"/>
                <a:gd name="T6" fmla="*/ 115 w 227"/>
                <a:gd name="T7" fmla="*/ 236 h 336"/>
                <a:gd name="T8" fmla="*/ 145 w 227"/>
                <a:gd name="T9" fmla="*/ 265 h 336"/>
                <a:gd name="T10" fmla="*/ 168 w 227"/>
                <a:gd name="T11" fmla="*/ 293 h 336"/>
                <a:gd name="T12" fmla="*/ 187 w 227"/>
                <a:gd name="T13" fmla="*/ 314 h 336"/>
                <a:gd name="T14" fmla="*/ 199 w 227"/>
                <a:gd name="T15" fmla="*/ 330 h 336"/>
                <a:gd name="T16" fmla="*/ 203 w 227"/>
                <a:gd name="T17" fmla="*/ 336 h 336"/>
                <a:gd name="T18" fmla="*/ 209 w 227"/>
                <a:gd name="T19" fmla="*/ 336 h 336"/>
                <a:gd name="T20" fmla="*/ 219 w 227"/>
                <a:gd name="T21" fmla="*/ 330 h 336"/>
                <a:gd name="T22" fmla="*/ 227 w 227"/>
                <a:gd name="T23" fmla="*/ 318 h 336"/>
                <a:gd name="T24" fmla="*/ 225 w 227"/>
                <a:gd name="T25" fmla="*/ 295 h 336"/>
                <a:gd name="T26" fmla="*/ 219 w 227"/>
                <a:gd name="T27" fmla="*/ 271 h 336"/>
                <a:gd name="T28" fmla="*/ 211 w 227"/>
                <a:gd name="T29" fmla="*/ 234 h 336"/>
                <a:gd name="T30" fmla="*/ 203 w 227"/>
                <a:gd name="T31" fmla="*/ 189 h 336"/>
                <a:gd name="T32" fmla="*/ 195 w 227"/>
                <a:gd name="T33" fmla="*/ 142 h 336"/>
                <a:gd name="T34" fmla="*/ 180 w 227"/>
                <a:gd name="T35" fmla="*/ 101 h 336"/>
                <a:gd name="T36" fmla="*/ 162 w 227"/>
                <a:gd name="T37" fmla="*/ 54 h 336"/>
                <a:gd name="T38" fmla="*/ 146 w 227"/>
                <a:gd name="T39" fmla="*/ 15 h 336"/>
                <a:gd name="T40" fmla="*/ 141 w 227"/>
                <a:gd name="T41" fmla="*/ 0 h 336"/>
                <a:gd name="T42" fmla="*/ 139 w 227"/>
                <a:gd name="T43" fmla="*/ 2 h 336"/>
                <a:gd name="T44" fmla="*/ 135 w 227"/>
                <a:gd name="T45" fmla="*/ 7 h 336"/>
                <a:gd name="T46" fmla="*/ 129 w 227"/>
                <a:gd name="T47" fmla="*/ 15 h 336"/>
                <a:gd name="T48" fmla="*/ 119 w 227"/>
                <a:gd name="T49" fmla="*/ 27 h 336"/>
                <a:gd name="T50" fmla="*/ 107 w 227"/>
                <a:gd name="T51" fmla="*/ 43 h 336"/>
                <a:gd name="T52" fmla="*/ 94 w 227"/>
                <a:gd name="T53" fmla="*/ 58 h 336"/>
                <a:gd name="T54" fmla="*/ 78 w 227"/>
                <a:gd name="T55" fmla="*/ 78 h 336"/>
                <a:gd name="T56" fmla="*/ 61 w 227"/>
                <a:gd name="T57" fmla="*/ 99 h 336"/>
                <a:gd name="T58" fmla="*/ 51 w 227"/>
                <a:gd name="T59" fmla="*/ 109 h 336"/>
                <a:gd name="T60" fmla="*/ 41 w 227"/>
                <a:gd name="T61" fmla="*/ 119 h 336"/>
                <a:gd name="T62" fmla="*/ 33 w 227"/>
                <a:gd name="T63" fmla="*/ 127 h 336"/>
                <a:gd name="T64" fmla="*/ 25 w 227"/>
                <a:gd name="T65" fmla="*/ 132 h 336"/>
                <a:gd name="T66" fmla="*/ 18 w 227"/>
                <a:gd name="T67" fmla="*/ 138 h 336"/>
                <a:gd name="T68" fmla="*/ 12 w 227"/>
                <a:gd name="T69" fmla="*/ 144 h 336"/>
                <a:gd name="T70" fmla="*/ 6 w 227"/>
                <a:gd name="T71" fmla="*/ 148 h 336"/>
                <a:gd name="T72" fmla="*/ 0 w 227"/>
                <a:gd name="T73" fmla="*/ 152 h 336"/>
                <a:gd name="T74" fmla="*/ 2 w 227"/>
                <a:gd name="T75" fmla="*/ 154 h 336"/>
                <a:gd name="T76" fmla="*/ 6 w 227"/>
                <a:gd name="T77" fmla="*/ 156 h 336"/>
                <a:gd name="T78" fmla="*/ 8 w 227"/>
                <a:gd name="T79" fmla="*/ 158 h 336"/>
                <a:gd name="T80" fmla="*/ 10 w 227"/>
                <a:gd name="T81" fmla="*/ 160 h 3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27" h="336">
                  <a:moveTo>
                    <a:pt x="10" y="160"/>
                  </a:moveTo>
                  <a:lnTo>
                    <a:pt x="47" y="181"/>
                  </a:lnTo>
                  <a:lnTo>
                    <a:pt x="82" y="209"/>
                  </a:lnTo>
                  <a:lnTo>
                    <a:pt x="115" y="236"/>
                  </a:lnTo>
                  <a:lnTo>
                    <a:pt x="145" y="265"/>
                  </a:lnTo>
                  <a:lnTo>
                    <a:pt x="168" y="293"/>
                  </a:lnTo>
                  <a:lnTo>
                    <a:pt x="187" y="314"/>
                  </a:lnTo>
                  <a:lnTo>
                    <a:pt x="199" y="330"/>
                  </a:lnTo>
                  <a:lnTo>
                    <a:pt x="203" y="336"/>
                  </a:lnTo>
                  <a:lnTo>
                    <a:pt x="209" y="336"/>
                  </a:lnTo>
                  <a:lnTo>
                    <a:pt x="219" y="330"/>
                  </a:lnTo>
                  <a:lnTo>
                    <a:pt x="227" y="318"/>
                  </a:lnTo>
                  <a:lnTo>
                    <a:pt x="225" y="295"/>
                  </a:lnTo>
                  <a:lnTo>
                    <a:pt x="219" y="271"/>
                  </a:lnTo>
                  <a:lnTo>
                    <a:pt x="211" y="234"/>
                  </a:lnTo>
                  <a:lnTo>
                    <a:pt x="203" y="189"/>
                  </a:lnTo>
                  <a:lnTo>
                    <a:pt x="195" y="142"/>
                  </a:lnTo>
                  <a:lnTo>
                    <a:pt x="180" y="101"/>
                  </a:lnTo>
                  <a:lnTo>
                    <a:pt x="162" y="54"/>
                  </a:lnTo>
                  <a:lnTo>
                    <a:pt x="146" y="15"/>
                  </a:lnTo>
                  <a:lnTo>
                    <a:pt x="141" y="0"/>
                  </a:lnTo>
                  <a:lnTo>
                    <a:pt x="139" y="2"/>
                  </a:lnTo>
                  <a:lnTo>
                    <a:pt x="135" y="7"/>
                  </a:lnTo>
                  <a:lnTo>
                    <a:pt x="129" y="15"/>
                  </a:lnTo>
                  <a:lnTo>
                    <a:pt x="119" y="27"/>
                  </a:lnTo>
                  <a:lnTo>
                    <a:pt x="107" y="43"/>
                  </a:lnTo>
                  <a:lnTo>
                    <a:pt x="94" y="58"/>
                  </a:lnTo>
                  <a:lnTo>
                    <a:pt x="78" y="78"/>
                  </a:lnTo>
                  <a:lnTo>
                    <a:pt x="61" y="99"/>
                  </a:lnTo>
                  <a:lnTo>
                    <a:pt x="51" y="109"/>
                  </a:lnTo>
                  <a:lnTo>
                    <a:pt x="41" y="119"/>
                  </a:lnTo>
                  <a:lnTo>
                    <a:pt x="33" y="127"/>
                  </a:lnTo>
                  <a:lnTo>
                    <a:pt x="25" y="132"/>
                  </a:lnTo>
                  <a:lnTo>
                    <a:pt x="18" y="138"/>
                  </a:lnTo>
                  <a:lnTo>
                    <a:pt x="12" y="144"/>
                  </a:lnTo>
                  <a:lnTo>
                    <a:pt x="6" y="148"/>
                  </a:lnTo>
                  <a:lnTo>
                    <a:pt x="0" y="152"/>
                  </a:lnTo>
                  <a:lnTo>
                    <a:pt x="2" y="154"/>
                  </a:lnTo>
                  <a:lnTo>
                    <a:pt x="6" y="156"/>
                  </a:lnTo>
                  <a:lnTo>
                    <a:pt x="8" y="158"/>
                  </a:lnTo>
                  <a:lnTo>
                    <a:pt x="10" y="160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521D45F3-962C-4637-8EB1-D3254A4A3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3" y="2564"/>
              <a:ext cx="72" cy="189"/>
            </a:xfrm>
            <a:custGeom>
              <a:avLst/>
              <a:gdLst>
                <a:gd name="T0" fmla="*/ 72 w 72"/>
                <a:gd name="T1" fmla="*/ 27 h 189"/>
                <a:gd name="T2" fmla="*/ 70 w 72"/>
                <a:gd name="T3" fmla="*/ 21 h 189"/>
                <a:gd name="T4" fmla="*/ 66 w 72"/>
                <a:gd name="T5" fmla="*/ 10 h 189"/>
                <a:gd name="T6" fmla="*/ 61 w 72"/>
                <a:gd name="T7" fmla="*/ 0 h 189"/>
                <a:gd name="T8" fmla="*/ 49 w 72"/>
                <a:gd name="T9" fmla="*/ 6 h 189"/>
                <a:gd name="T10" fmla="*/ 39 w 72"/>
                <a:gd name="T11" fmla="*/ 16 h 189"/>
                <a:gd name="T12" fmla="*/ 31 w 72"/>
                <a:gd name="T13" fmla="*/ 33 h 189"/>
                <a:gd name="T14" fmla="*/ 22 w 72"/>
                <a:gd name="T15" fmla="*/ 55 h 189"/>
                <a:gd name="T16" fmla="*/ 12 w 72"/>
                <a:gd name="T17" fmla="*/ 80 h 189"/>
                <a:gd name="T18" fmla="*/ 4 w 72"/>
                <a:gd name="T19" fmla="*/ 107 h 189"/>
                <a:gd name="T20" fmla="*/ 0 w 72"/>
                <a:gd name="T21" fmla="*/ 135 h 189"/>
                <a:gd name="T22" fmla="*/ 0 w 72"/>
                <a:gd name="T23" fmla="*/ 160 h 189"/>
                <a:gd name="T24" fmla="*/ 4 w 72"/>
                <a:gd name="T25" fmla="*/ 182 h 189"/>
                <a:gd name="T26" fmla="*/ 10 w 72"/>
                <a:gd name="T27" fmla="*/ 189 h 189"/>
                <a:gd name="T28" fmla="*/ 12 w 72"/>
                <a:gd name="T29" fmla="*/ 180 h 189"/>
                <a:gd name="T30" fmla="*/ 14 w 72"/>
                <a:gd name="T31" fmla="*/ 156 h 189"/>
                <a:gd name="T32" fmla="*/ 18 w 72"/>
                <a:gd name="T33" fmla="*/ 125 h 189"/>
                <a:gd name="T34" fmla="*/ 22 w 72"/>
                <a:gd name="T35" fmla="*/ 90 h 189"/>
                <a:gd name="T36" fmla="*/ 31 w 72"/>
                <a:gd name="T37" fmla="*/ 58 h 189"/>
                <a:gd name="T38" fmla="*/ 49 w 72"/>
                <a:gd name="T39" fmla="*/ 37 h 189"/>
                <a:gd name="T40" fmla="*/ 72 w 72"/>
                <a:gd name="T41" fmla="*/ 27 h 18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2" h="189">
                  <a:moveTo>
                    <a:pt x="72" y="27"/>
                  </a:moveTo>
                  <a:lnTo>
                    <a:pt x="70" y="21"/>
                  </a:lnTo>
                  <a:lnTo>
                    <a:pt x="66" y="10"/>
                  </a:lnTo>
                  <a:lnTo>
                    <a:pt x="61" y="0"/>
                  </a:lnTo>
                  <a:lnTo>
                    <a:pt x="49" y="6"/>
                  </a:lnTo>
                  <a:lnTo>
                    <a:pt x="39" y="16"/>
                  </a:lnTo>
                  <a:lnTo>
                    <a:pt x="31" y="33"/>
                  </a:lnTo>
                  <a:lnTo>
                    <a:pt x="22" y="55"/>
                  </a:lnTo>
                  <a:lnTo>
                    <a:pt x="12" y="80"/>
                  </a:lnTo>
                  <a:lnTo>
                    <a:pt x="4" y="107"/>
                  </a:lnTo>
                  <a:lnTo>
                    <a:pt x="0" y="135"/>
                  </a:lnTo>
                  <a:lnTo>
                    <a:pt x="0" y="160"/>
                  </a:lnTo>
                  <a:lnTo>
                    <a:pt x="4" y="182"/>
                  </a:lnTo>
                  <a:lnTo>
                    <a:pt x="10" y="189"/>
                  </a:lnTo>
                  <a:lnTo>
                    <a:pt x="12" y="180"/>
                  </a:lnTo>
                  <a:lnTo>
                    <a:pt x="14" y="156"/>
                  </a:lnTo>
                  <a:lnTo>
                    <a:pt x="18" y="125"/>
                  </a:lnTo>
                  <a:lnTo>
                    <a:pt x="22" y="90"/>
                  </a:lnTo>
                  <a:lnTo>
                    <a:pt x="31" y="58"/>
                  </a:lnTo>
                  <a:lnTo>
                    <a:pt x="49" y="37"/>
                  </a:lnTo>
                  <a:lnTo>
                    <a:pt x="72" y="27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7E0BFC9D-4743-4420-80BE-FC9CAF9DC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" y="2662"/>
              <a:ext cx="30" cy="89"/>
            </a:xfrm>
            <a:custGeom>
              <a:avLst/>
              <a:gdLst>
                <a:gd name="T0" fmla="*/ 20 w 30"/>
                <a:gd name="T1" fmla="*/ 0 h 89"/>
                <a:gd name="T2" fmla="*/ 18 w 30"/>
                <a:gd name="T3" fmla="*/ 3 h 89"/>
                <a:gd name="T4" fmla="*/ 18 w 30"/>
                <a:gd name="T5" fmla="*/ 9 h 89"/>
                <a:gd name="T6" fmla="*/ 16 w 30"/>
                <a:gd name="T7" fmla="*/ 21 h 89"/>
                <a:gd name="T8" fmla="*/ 20 w 30"/>
                <a:gd name="T9" fmla="*/ 31 h 89"/>
                <a:gd name="T10" fmla="*/ 26 w 30"/>
                <a:gd name="T11" fmla="*/ 43 h 89"/>
                <a:gd name="T12" fmla="*/ 28 w 30"/>
                <a:gd name="T13" fmla="*/ 56 h 89"/>
                <a:gd name="T14" fmla="*/ 30 w 30"/>
                <a:gd name="T15" fmla="*/ 66 h 89"/>
                <a:gd name="T16" fmla="*/ 30 w 30"/>
                <a:gd name="T17" fmla="*/ 70 h 89"/>
                <a:gd name="T18" fmla="*/ 28 w 30"/>
                <a:gd name="T19" fmla="*/ 74 h 89"/>
                <a:gd name="T20" fmla="*/ 24 w 30"/>
                <a:gd name="T21" fmla="*/ 84 h 89"/>
                <a:gd name="T22" fmla="*/ 16 w 30"/>
                <a:gd name="T23" fmla="*/ 89 h 89"/>
                <a:gd name="T24" fmla="*/ 6 w 30"/>
                <a:gd name="T25" fmla="*/ 84 h 89"/>
                <a:gd name="T26" fmla="*/ 0 w 30"/>
                <a:gd name="T27" fmla="*/ 64 h 89"/>
                <a:gd name="T28" fmla="*/ 2 w 30"/>
                <a:gd name="T29" fmla="*/ 37 h 89"/>
                <a:gd name="T30" fmla="*/ 10 w 30"/>
                <a:gd name="T31" fmla="*/ 13 h 89"/>
                <a:gd name="T32" fmla="*/ 20 w 30"/>
                <a:gd name="T33" fmla="*/ 0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0" h="89">
                  <a:moveTo>
                    <a:pt x="20" y="0"/>
                  </a:moveTo>
                  <a:lnTo>
                    <a:pt x="18" y="3"/>
                  </a:lnTo>
                  <a:lnTo>
                    <a:pt x="18" y="9"/>
                  </a:lnTo>
                  <a:lnTo>
                    <a:pt x="16" y="21"/>
                  </a:lnTo>
                  <a:lnTo>
                    <a:pt x="20" y="31"/>
                  </a:lnTo>
                  <a:lnTo>
                    <a:pt x="26" y="43"/>
                  </a:lnTo>
                  <a:lnTo>
                    <a:pt x="28" y="56"/>
                  </a:lnTo>
                  <a:lnTo>
                    <a:pt x="30" y="66"/>
                  </a:lnTo>
                  <a:lnTo>
                    <a:pt x="30" y="70"/>
                  </a:lnTo>
                  <a:lnTo>
                    <a:pt x="28" y="74"/>
                  </a:lnTo>
                  <a:lnTo>
                    <a:pt x="24" y="84"/>
                  </a:lnTo>
                  <a:lnTo>
                    <a:pt x="16" y="89"/>
                  </a:lnTo>
                  <a:lnTo>
                    <a:pt x="6" y="84"/>
                  </a:lnTo>
                  <a:lnTo>
                    <a:pt x="0" y="64"/>
                  </a:lnTo>
                  <a:lnTo>
                    <a:pt x="2" y="37"/>
                  </a:lnTo>
                  <a:lnTo>
                    <a:pt x="10" y="1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A54B38FC-A397-413D-A200-628E09DBC4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4" y="2468"/>
              <a:ext cx="74" cy="94"/>
            </a:xfrm>
            <a:custGeom>
              <a:avLst/>
              <a:gdLst>
                <a:gd name="T0" fmla="*/ 52 w 74"/>
                <a:gd name="T1" fmla="*/ 2 h 94"/>
                <a:gd name="T2" fmla="*/ 70 w 74"/>
                <a:gd name="T3" fmla="*/ 0 h 94"/>
                <a:gd name="T4" fmla="*/ 72 w 74"/>
                <a:gd name="T5" fmla="*/ 4 h 94"/>
                <a:gd name="T6" fmla="*/ 74 w 74"/>
                <a:gd name="T7" fmla="*/ 14 h 94"/>
                <a:gd name="T8" fmla="*/ 74 w 74"/>
                <a:gd name="T9" fmla="*/ 24 h 94"/>
                <a:gd name="T10" fmla="*/ 68 w 74"/>
                <a:gd name="T11" fmla="*/ 33 h 94"/>
                <a:gd name="T12" fmla="*/ 56 w 74"/>
                <a:gd name="T13" fmla="*/ 43 h 94"/>
                <a:gd name="T14" fmla="*/ 41 w 74"/>
                <a:gd name="T15" fmla="*/ 55 h 94"/>
                <a:gd name="T16" fmla="*/ 29 w 74"/>
                <a:gd name="T17" fmla="*/ 61 h 94"/>
                <a:gd name="T18" fmla="*/ 23 w 74"/>
                <a:gd name="T19" fmla="*/ 65 h 94"/>
                <a:gd name="T20" fmla="*/ 0 w 74"/>
                <a:gd name="T21" fmla="*/ 94 h 94"/>
                <a:gd name="T22" fmla="*/ 19 w 74"/>
                <a:gd name="T23" fmla="*/ 31 h 94"/>
                <a:gd name="T24" fmla="*/ 52 w 74"/>
                <a:gd name="T25" fmla="*/ 2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4" h="94">
                  <a:moveTo>
                    <a:pt x="52" y="2"/>
                  </a:moveTo>
                  <a:lnTo>
                    <a:pt x="70" y="0"/>
                  </a:lnTo>
                  <a:lnTo>
                    <a:pt x="72" y="4"/>
                  </a:lnTo>
                  <a:lnTo>
                    <a:pt x="74" y="14"/>
                  </a:lnTo>
                  <a:lnTo>
                    <a:pt x="74" y="24"/>
                  </a:lnTo>
                  <a:lnTo>
                    <a:pt x="68" y="33"/>
                  </a:lnTo>
                  <a:lnTo>
                    <a:pt x="56" y="43"/>
                  </a:lnTo>
                  <a:lnTo>
                    <a:pt x="41" y="55"/>
                  </a:lnTo>
                  <a:lnTo>
                    <a:pt x="29" y="61"/>
                  </a:lnTo>
                  <a:lnTo>
                    <a:pt x="23" y="65"/>
                  </a:lnTo>
                  <a:lnTo>
                    <a:pt x="0" y="94"/>
                  </a:lnTo>
                  <a:lnTo>
                    <a:pt x="19" y="31"/>
                  </a:lnTo>
                  <a:lnTo>
                    <a:pt x="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88E5103D-B650-4778-ADB1-5897BD55C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0" y="2417"/>
              <a:ext cx="164" cy="729"/>
            </a:xfrm>
            <a:custGeom>
              <a:avLst/>
              <a:gdLst>
                <a:gd name="T0" fmla="*/ 147 w 164"/>
                <a:gd name="T1" fmla="*/ 188 h 729"/>
                <a:gd name="T2" fmla="*/ 145 w 164"/>
                <a:gd name="T3" fmla="*/ 161 h 729"/>
                <a:gd name="T4" fmla="*/ 149 w 164"/>
                <a:gd name="T5" fmla="*/ 131 h 729"/>
                <a:gd name="T6" fmla="*/ 153 w 164"/>
                <a:gd name="T7" fmla="*/ 102 h 729"/>
                <a:gd name="T8" fmla="*/ 155 w 164"/>
                <a:gd name="T9" fmla="*/ 77 h 729"/>
                <a:gd name="T10" fmla="*/ 147 w 164"/>
                <a:gd name="T11" fmla="*/ 53 h 729"/>
                <a:gd name="T12" fmla="*/ 129 w 164"/>
                <a:gd name="T13" fmla="*/ 30 h 729"/>
                <a:gd name="T14" fmla="*/ 112 w 164"/>
                <a:gd name="T15" fmla="*/ 8 h 729"/>
                <a:gd name="T16" fmla="*/ 104 w 164"/>
                <a:gd name="T17" fmla="*/ 0 h 729"/>
                <a:gd name="T18" fmla="*/ 86 w 164"/>
                <a:gd name="T19" fmla="*/ 24 h 729"/>
                <a:gd name="T20" fmla="*/ 86 w 164"/>
                <a:gd name="T21" fmla="*/ 55 h 729"/>
                <a:gd name="T22" fmla="*/ 94 w 164"/>
                <a:gd name="T23" fmla="*/ 80 h 729"/>
                <a:gd name="T24" fmla="*/ 98 w 164"/>
                <a:gd name="T25" fmla="*/ 92 h 729"/>
                <a:gd name="T26" fmla="*/ 96 w 164"/>
                <a:gd name="T27" fmla="*/ 94 h 729"/>
                <a:gd name="T28" fmla="*/ 90 w 164"/>
                <a:gd name="T29" fmla="*/ 98 h 729"/>
                <a:gd name="T30" fmla="*/ 84 w 164"/>
                <a:gd name="T31" fmla="*/ 106 h 729"/>
                <a:gd name="T32" fmla="*/ 76 w 164"/>
                <a:gd name="T33" fmla="*/ 114 h 729"/>
                <a:gd name="T34" fmla="*/ 84 w 164"/>
                <a:gd name="T35" fmla="*/ 145 h 729"/>
                <a:gd name="T36" fmla="*/ 92 w 164"/>
                <a:gd name="T37" fmla="*/ 178 h 729"/>
                <a:gd name="T38" fmla="*/ 96 w 164"/>
                <a:gd name="T39" fmla="*/ 205 h 729"/>
                <a:gd name="T40" fmla="*/ 96 w 164"/>
                <a:gd name="T41" fmla="*/ 225 h 729"/>
                <a:gd name="T42" fmla="*/ 90 w 164"/>
                <a:gd name="T43" fmla="*/ 237 h 729"/>
                <a:gd name="T44" fmla="*/ 78 w 164"/>
                <a:gd name="T45" fmla="*/ 250 h 729"/>
                <a:gd name="T46" fmla="*/ 65 w 164"/>
                <a:gd name="T47" fmla="*/ 266 h 729"/>
                <a:gd name="T48" fmla="*/ 49 w 164"/>
                <a:gd name="T49" fmla="*/ 282 h 729"/>
                <a:gd name="T50" fmla="*/ 33 w 164"/>
                <a:gd name="T51" fmla="*/ 297 h 729"/>
                <a:gd name="T52" fmla="*/ 18 w 164"/>
                <a:gd name="T53" fmla="*/ 311 h 729"/>
                <a:gd name="T54" fmla="*/ 8 w 164"/>
                <a:gd name="T55" fmla="*/ 325 h 729"/>
                <a:gd name="T56" fmla="*/ 2 w 164"/>
                <a:gd name="T57" fmla="*/ 332 h 729"/>
                <a:gd name="T58" fmla="*/ 0 w 164"/>
                <a:gd name="T59" fmla="*/ 344 h 729"/>
                <a:gd name="T60" fmla="*/ 2 w 164"/>
                <a:gd name="T61" fmla="*/ 362 h 729"/>
                <a:gd name="T62" fmla="*/ 6 w 164"/>
                <a:gd name="T63" fmla="*/ 385 h 729"/>
                <a:gd name="T64" fmla="*/ 14 w 164"/>
                <a:gd name="T65" fmla="*/ 411 h 729"/>
                <a:gd name="T66" fmla="*/ 22 w 164"/>
                <a:gd name="T67" fmla="*/ 438 h 729"/>
                <a:gd name="T68" fmla="*/ 31 w 164"/>
                <a:gd name="T69" fmla="*/ 465 h 729"/>
                <a:gd name="T70" fmla="*/ 41 w 164"/>
                <a:gd name="T71" fmla="*/ 489 h 729"/>
                <a:gd name="T72" fmla="*/ 49 w 164"/>
                <a:gd name="T73" fmla="*/ 508 h 729"/>
                <a:gd name="T74" fmla="*/ 65 w 164"/>
                <a:gd name="T75" fmla="*/ 551 h 729"/>
                <a:gd name="T76" fmla="*/ 76 w 164"/>
                <a:gd name="T77" fmla="*/ 610 h 729"/>
                <a:gd name="T78" fmla="*/ 76 w 164"/>
                <a:gd name="T79" fmla="*/ 667 h 729"/>
                <a:gd name="T80" fmla="*/ 53 w 164"/>
                <a:gd name="T81" fmla="*/ 711 h 729"/>
                <a:gd name="T82" fmla="*/ 47 w 164"/>
                <a:gd name="T83" fmla="*/ 717 h 729"/>
                <a:gd name="T84" fmla="*/ 43 w 164"/>
                <a:gd name="T85" fmla="*/ 721 h 729"/>
                <a:gd name="T86" fmla="*/ 39 w 164"/>
                <a:gd name="T87" fmla="*/ 725 h 729"/>
                <a:gd name="T88" fmla="*/ 39 w 164"/>
                <a:gd name="T89" fmla="*/ 729 h 729"/>
                <a:gd name="T90" fmla="*/ 47 w 164"/>
                <a:gd name="T91" fmla="*/ 727 h 729"/>
                <a:gd name="T92" fmla="*/ 55 w 164"/>
                <a:gd name="T93" fmla="*/ 723 h 729"/>
                <a:gd name="T94" fmla="*/ 63 w 164"/>
                <a:gd name="T95" fmla="*/ 721 h 729"/>
                <a:gd name="T96" fmla="*/ 69 w 164"/>
                <a:gd name="T97" fmla="*/ 719 h 729"/>
                <a:gd name="T98" fmla="*/ 88 w 164"/>
                <a:gd name="T99" fmla="*/ 686 h 729"/>
                <a:gd name="T100" fmla="*/ 96 w 164"/>
                <a:gd name="T101" fmla="*/ 631 h 729"/>
                <a:gd name="T102" fmla="*/ 98 w 164"/>
                <a:gd name="T103" fmla="*/ 579 h 729"/>
                <a:gd name="T104" fmla="*/ 98 w 164"/>
                <a:gd name="T105" fmla="*/ 555 h 729"/>
                <a:gd name="T106" fmla="*/ 96 w 164"/>
                <a:gd name="T107" fmla="*/ 545 h 729"/>
                <a:gd name="T108" fmla="*/ 94 w 164"/>
                <a:gd name="T109" fmla="*/ 520 h 729"/>
                <a:gd name="T110" fmla="*/ 104 w 164"/>
                <a:gd name="T111" fmla="*/ 481 h 729"/>
                <a:gd name="T112" fmla="*/ 133 w 164"/>
                <a:gd name="T113" fmla="*/ 428 h 729"/>
                <a:gd name="T114" fmla="*/ 160 w 164"/>
                <a:gd name="T115" fmla="*/ 362 h 729"/>
                <a:gd name="T116" fmla="*/ 164 w 164"/>
                <a:gd name="T117" fmla="*/ 291 h 729"/>
                <a:gd name="T118" fmla="*/ 157 w 164"/>
                <a:gd name="T119" fmla="*/ 229 h 729"/>
                <a:gd name="T120" fmla="*/ 147 w 164"/>
                <a:gd name="T121" fmla="*/ 188 h 72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4" h="729">
                  <a:moveTo>
                    <a:pt x="147" y="188"/>
                  </a:moveTo>
                  <a:lnTo>
                    <a:pt x="145" y="161"/>
                  </a:lnTo>
                  <a:lnTo>
                    <a:pt x="149" y="131"/>
                  </a:lnTo>
                  <a:lnTo>
                    <a:pt x="153" y="102"/>
                  </a:lnTo>
                  <a:lnTo>
                    <a:pt x="155" y="77"/>
                  </a:lnTo>
                  <a:lnTo>
                    <a:pt x="147" y="53"/>
                  </a:lnTo>
                  <a:lnTo>
                    <a:pt x="129" y="30"/>
                  </a:lnTo>
                  <a:lnTo>
                    <a:pt x="112" y="8"/>
                  </a:lnTo>
                  <a:lnTo>
                    <a:pt x="104" y="0"/>
                  </a:lnTo>
                  <a:lnTo>
                    <a:pt x="86" y="24"/>
                  </a:lnTo>
                  <a:lnTo>
                    <a:pt x="86" y="55"/>
                  </a:lnTo>
                  <a:lnTo>
                    <a:pt x="94" y="80"/>
                  </a:lnTo>
                  <a:lnTo>
                    <a:pt x="98" y="92"/>
                  </a:lnTo>
                  <a:lnTo>
                    <a:pt x="96" y="94"/>
                  </a:lnTo>
                  <a:lnTo>
                    <a:pt x="90" y="98"/>
                  </a:lnTo>
                  <a:lnTo>
                    <a:pt x="84" y="106"/>
                  </a:lnTo>
                  <a:lnTo>
                    <a:pt x="76" y="114"/>
                  </a:lnTo>
                  <a:lnTo>
                    <a:pt x="84" y="145"/>
                  </a:lnTo>
                  <a:lnTo>
                    <a:pt x="92" y="178"/>
                  </a:lnTo>
                  <a:lnTo>
                    <a:pt x="96" y="205"/>
                  </a:lnTo>
                  <a:lnTo>
                    <a:pt x="96" y="225"/>
                  </a:lnTo>
                  <a:lnTo>
                    <a:pt x="90" y="237"/>
                  </a:lnTo>
                  <a:lnTo>
                    <a:pt x="78" y="250"/>
                  </a:lnTo>
                  <a:lnTo>
                    <a:pt x="65" y="266"/>
                  </a:lnTo>
                  <a:lnTo>
                    <a:pt x="49" y="282"/>
                  </a:lnTo>
                  <a:lnTo>
                    <a:pt x="33" y="297"/>
                  </a:lnTo>
                  <a:lnTo>
                    <a:pt x="18" y="311"/>
                  </a:lnTo>
                  <a:lnTo>
                    <a:pt x="8" y="325"/>
                  </a:lnTo>
                  <a:lnTo>
                    <a:pt x="2" y="332"/>
                  </a:lnTo>
                  <a:lnTo>
                    <a:pt x="0" y="344"/>
                  </a:lnTo>
                  <a:lnTo>
                    <a:pt x="2" y="362"/>
                  </a:lnTo>
                  <a:lnTo>
                    <a:pt x="6" y="385"/>
                  </a:lnTo>
                  <a:lnTo>
                    <a:pt x="14" y="411"/>
                  </a:lnTo>
                  <a:lnTo>
                    <a:pt x="22" y="438"/>
                  </a:lnTo>
                  <a:lnTo>
                    <a:pt x="31" y="465"/>
                  </a:lnTo>
                  <a:lnTo>
                    <a:pt x="41" y="489"/>
                  </a:lnTo>
                  <a:lnTo>
                    <a:pt x="49" y="508"/>
                  </a:lnTo>
                  <a:lnTo>
                    <a:pt x="65" y="551"/>
                  </a:lnTo>
                  <a:lnTo>
                    <a:pt x="76" y="610"/>
                  </a:lnTo>
                  <a:lnTo>
                    <a:pt x="76" y="667"/>
                  </a:lnTo>
                  <a:lnTo>
                    <a:pt x="53" y="711"/>
                  </a:lnTo>
                  <a:lnTo>
                    <a:pt x="47" y="717"/>
                  </a:lnTo>
                  <a:lnTo>
                    <a:pt x="43" y="721"/>
                  </a:lnTo>
                  <a:lnTo>
                    <a:pt x="39" y="725"/>
                  </a:lnTo>
                  <a:lnTo>
                    <a:pt x="39" y="729"/>
                  </a:lnTo>
                  <a:lnTo>
                    <a:pt x="47" y="727"/>
                  </a:lnTo>
                  <a:lnTo>
                    <a:pt x="55" y="723"/>
                  </a:lnTo>
                  <a:lnTo>
                    <a:pt x="63" y="721"/>
                  </a:lnTo>
                  <a:lnTo>
                    <a:pt x="69" y="719"/>
                  </a:lnTo>
                  <a:lnTo>
                    <a:pt x="88" y="686"/>
                  </a:lnTo>
                  <a:lnTo>
                    <a:pt x="96" y="631"/>
                  </a:lnTo>
                  <a:lnTo>
                    <a:pt x="98" y="579"/>
                  </a:lnTo>
                  <a:lnTo>
                    <a:pt x="98" y="555"/>
                  </a:lnTo>
                  <a:lnTo>
                    <a:pt x="96" y="545"/>
                  </a:lnTo>
                  <a:lnTo>
                    <a:pt x="94" y="520"/>
                  </a:lnTo>
                  <a:lnTo>
                    <a:pt x="104" y="481"/>
                  </a:lnTo>
                  <a:lnTo>
                    <a:pt x="133" y="428"/>
                  </a:lnTo>
                  <a:lnTo>
                    <a:pt x="160" y="362"/>
                  </a:lnTo>
                  <a:lnTo>
                    <a:pt x="164" y="291"/>
                  </a:lnTo>
                  <a:lnTo>
                    <a:pt x="157" y="229"/>
                  </a:lnTo>
                  <a:lnTo>
                    <a:pt x="147" y="188"/>
                  </a:lnTo>
                  <a:close/>
                </a:path>
              </a:pathLst>
            </a:custGeom>
            <a:solidFill>
              <a:srgbClr val="CCA3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D9075096-63D9-484B-95A8-BECAC0EAA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" y="3095"/>
              <a:ext cx="438" cy="270"/>
            </a:xfrm>
            <a:custGeom>
              <a:avLst/>
              <a:gdLst>
                <a:gd name="T0" fmla="*/ 432 w 438"/>
                <a:gd name="T1" fmla="*/ 192 h 270"/>
                <a:gd name="T2" fmla="*/ 405 w 438"/>
                <a:gd name="T3" fmla="*/ 168 h 270"/>
                <a:gd name="T4" fmla="*/ 372 w 438"/>
                <a:gd name="T5" fmla="*/ 139 h 270"/>
                <a:gd name="T6" fmla="*/ 334 w 438"/>
                <a:gd name="T7" fmla="*/ 110 h 270"/>
                <a:gd name="T8" fmla="*/ 297 w 438"/>
                <a:gd name="T9" fmla="*/ 78 h 270"/>
                <a:gd name="T10" fmla="*/ 260 w 438"/>
                <a:gd name="T11" fmla="*/ 49 h 270"/>
                <a:gd name="T12" fmla="*/ 229 w 438"/>
                <a:gd name="T13" fmla="*/ 26 h 270"/>
                <a:gd name="T14" fmla="*/ 202 w 438"/>
                <a:gd name="T15" fmla="*/ 8 h 270"/>
                <a:gd name="T16" fmla="*/ 182 w 438"/>
                <a:gd name="T17" fmla="*/ 0 h 270"/>
                <a:gd name="T18" fmla="*/ 161 w 438"/>
                <a:gd name="T19" fmla="*/ 6 h 270"/>
                <a:gd name="T20" fmla="*/ 157 w 438"/>
                <a:gd name="T21" fmla="*/ 28 h 270"/>
                <a:gd name="T22" fmla="*/ 161 w 438"/>
                <a:gd name="T23" fmla="*/ 55 h 270"/>
                <a:gd name="T24" fmla="*/ 164 w 438"/>
                <a:gd name="T25" fmla="*/ 75 h 270"/>
                <a:gd name="T26" fmla="*/ 163 w 438"/>
                <a:gd name="T27" fmla="*/ 90 h 270"/>
                <a:gd name="T28" fmla="*/ 157 w 438"/>
                <a:gd name="T29" fmla="*/ 108 h 270"/>
                <a:gd name="T30" fmla="*/ 143 w 438"/>
                <a:gd name="T31" fmla="*/ 121 h 270"/>
                <a:gd name="T32" fmla="*/ 123 w 438"/>
                <a:gd name="T33" fmla="*/ 127 h 270"/>
                <a:gd name="T34" fmla="*/ 110 w 438"/>
                <a:gd name="T35" fmla="*/ 127 h 270"/>
                <a:gd name="T36" fmla="*/ 90 w 438"/>
                <a:gd name="T37" fmla="*/ 129 h 270"/>
                <a:gd name="T38" fmla="*/ 71 w 438"/>
                <a:gd name="T39" fmla="*/ 133 h 270"/>
                <a:gd name="T40" fmla="*/ 51 w 438"/>
                <a:gd name="T41" fmla="*/ 135 h 270"/>
                <a:gd name="T42" fmla="*/ 32 w 438"/>
                <a:gd name="T43" fmla="*/ 139 h 270"/>
                <a:gd name="T44" fmla="*/ 16 w 438"/>
                <a:gd name="T45" fmla="*/ 143 h 270"/>
                <a:gd name="T46" fmla="*/ 4 w 438"/>
                <a:gd name="T47" fmla="*/ 145 h 270"/>
                <a:gd name="T48" fmla="*/ 0 w 438"/>
                <a:gd name="T49" fmla="*/ 145 h 270"/>
                <a:gd name="T50" fmla="*/ 4 w 438"/>
                <a:gd name="T51" fmla="*/ 147 h 270"/>
                <a:gd name="T52" fmla="*/ 14 w 438"/>
                <a:gd name="T53" fmla="*/ 149 h 270"/>
                <a:gd name="T54" fmla="*/ 32 w 438"/>
                <a:gd name="T55" fmla="*/ 153 h 270"/>
                <a:gd name="T56" fmla="*/ 53 w 438"/>
                <a:gd name="T57" fmla="*/ 160 h 270"/>
                <a:gd name="T58" fmla="*/ 79 w 438"/>
                <a:gd name="T59" fmla="*/ 166 h 270"/>
                <a:gd name="T60" fmla="*/ 110 w 438"/>
                <a:gd name="T61" fmla="*/ 176 h 270"/>
                <a:gd name="T62" fmla="*/ 141 w 438"/>
                <a:gd name="T63" fmla="*/ 186 h 270"/>
                <a:gd name="T64" fmla="*/ 176 w 438"/>
                <a:gd name="T65" fmla="*/ 196 h 270"/>
                <a:gd name="T66" fmla="*/ 213 w 438"/>
                <a:gd name="T67" fmla="*/ 205 h 270"/>
                <a:gd name="T68" fmla="*/ 250 w 438"/>
                <a:gd name="T69" fmla="*/ 215 h 270"/>
                <a:gd name="T70" fmla="*/ 286 w 438"/>
                <a:gd name="T71" fmla="*/ 227 h 270"/>
                <a:gd name="T72" fmla="*/ 323 w 438"/>
                <a:gd name="T73" fmla="*/ 237 h 270"/>
                <a:gd name="T74" fmla="*/ 356 w 438"/>
                <a:gd name="T75" fmla="*/ 246 h 270"/>
                <a:gd name="T76" fmla="*/ 387 w 438"/>
                <a:gd name="T77" fmla="*/ 254 h 270"/>
                <a:gd name="T78" fmla="*/ 415 w 438"/>
                <a:gd name="T79" fmla="*/ 262 h 270"/>
                <a:gd name="T80" fmla="*/ 438 w 438"/>
                <a:gd name="T81" fmla="*/ 270 h 270"/>
                <a:gd name="T82" fmla="*/ 436 w 438"/>
                <a:gd name="T83" fmla="*/ 254 h 270"/>
                <a:gd name="T84" fmla="*/ 436 w 438"/>
                <a:gd name="T85" fmla="*/ 233 h 270"/>
                <a:gd name="T86" fmla="*/ 434 w 438"/>
                <a:gd name="T87" fmla="*/ 211 h 270"/>
                <a:gd name="T88" fmla="*/ 432 w 438"/>
                <a:gd name="T89" fmla="*/ 192 h 27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38" h="270">
                  <a:moveTo>
                    <a:pt x="432" y="192"/>
                  </a:moveTo>
                  <a:lnTo>
                    <a:pt x="405" y="168"/>
                  </a:lnTo>
                  <a:lnTo>
                    <a:pt x="372" y="139"/>
                  </a:lnTo>
                  <a:lnTo>
                    <a:pt x="334" y="110"/>
                  </a:lnTo>
                  <a:lnTo>
                    <a:pt x="297" y="78"/>
                  </a:lnTo>
                  <a:lnTo>
                    <a:pt x="260" y="49"/>
                  </a:lnTo>
                  <a:lnTo>
                    <a:pt x="229" y="26"/>
                  </a:lnTo>
                  <a:lnTo>
                    <a:pt x="202" y="8"/>
                  </a:lnTo>
                  <a:lnTo>
                    <a:pt x="182" y="0"/>
                  </a:lnTo>
                  <a:lnTo>
                    <a:pt x="161" y="6"/>
                  </a:lnTo>
                  <a:lnTo>
                    <a:pt x="157" y="28"/>
                  </a:lnTo>
                  <a:lnTo>
                    <a:pt x="161" y="55"/>
                  </a:lnTo>
                  <a:lnTo>
                    <a:pt x="164" y="75"/>
                  </a:lnTo>
                  <a:lnTo>
                    <a:pt x="163" y="90"/>
                  </a:lnTo>
                  <a:lnTo>
                    <a:pt x="157" y="108"/>
                  </a:lnTo>
                  <a:lnTo>
                    <a:pt x="143" y="121"/>
                  </a:lnTo>
                  <a:lnTo>
                    <a:pt x="123" y="127"/>
                  </a:lnTo>
                  <a:lnTo>
                    <a:pt x="110" y="127"/>
                  </a:lnTo>
                  <a:lnTo>
                    <a:pt x="90" y="129"/>
                  </a:lnTo>
                  <a:lnTo>
                    <a:pt x="71" y="133"/>
                  </a:lnTo>
                  <a:lnTo>
                    <a:pt x="51" y="135"/>
                  </a:lnTo>
                  <a:lnTo>
                    <a:pt x="32" y="139"/>
                  </a:lnTo>
                  <a:lnTo>
                    <a:pt x="16" y="143"/>
                  </a:lnTo>
                  <a:lnTo>
                    <a:pt x="4" y="145"/>
                  </a:lnTo>
                  <a:lnTo>
                    <a:pt x="0" y="145"/>
                  </a:lnTo>
                  <a:lnTo>
                    <a:pt x="4" y="147"/>
                  </a:lnTo>
                  <a:lnTo>
                    <a:pt x="14" y="149"/>
                  </a:lnTo>
                  <a:lnTo>
                    <a:pt x="32" y="153"/>
                  </a:lnTo>
                  <a:lnTo>
                    <a:pt x="53" y="160"/>
                  </a:lnTo>
                  <a:lnTo>
                    <a:pt x="79" y="166"/>
                  </a:lnTo>
                  <a:lnTo>
                    <a:pt x="110" y="176"/>
                  </a:lnTo>
                  <a:lnTo>
                    <a:pt x="141" y="186"/>
                  </a:lnTo>
                  <a:lnTo>
                    <a:pt x="176" y="196"/>
                  </a:lnTo>
                  <a:lnTo>
                    <a:pt x="213" y="205"/>
                  </a:lnTo>
                  <a:lnTo>
                    <a:pt x="250" y="215"/>
                  </a:lnTo>
                  <a:lnTo>
                    <a:pt x="286" y="227"/>
                  </a:lnTo>
                  <a:lnTo>
                    <a:pt x="323" y="237"/>
                  </a:lnTo>
                  <a:lnTo>
                    <a:pt x="356" y="246"/>
                  </a:lnTo>
                  <a:lnTo>
                    <a:pt x="387" y="254"/>
                  </a:lnTo>
                  <a:lnTo>
                    <a:pt x="415" y="262"/>
                  </a:lnTo>
                  <a:lnTo>
                    <a:pt x="438" y="270"/>
                  </a:lnTo>
                  <a:lnTo>
                    <a:pt x="436" y="254"/>
                  </a:lnTo>
                  <a:lnTo>
                    <a:pt x="436" y="233"/>
                  </a:lnTo>
                  <a:lnTo>
                    <a:pt x="434" y="211"/>
                  </a:lnTo>
                  <a:lnTo>
                    <a:pt x="432" y="192"/>
                  </a:lnTo>
                  <a:close/>
                </a:path>
              </a:pathLst>
            </a:custGeom>
            <a:solidFill>
              <a:srgbClr val="75B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0554734A-38EE-4425-A6B6-10BCCBAA1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" y="3181"/>
              <a:ext cx="784" cy="162"/>
            </a:xfrm>
            <a:custGeom>
              <a:avLst/>
              <a:gdLst>
                <a:gd name="T0" fmla="*/ 73 w 784"/>
                <a:gd name="T1" fmla="*/ 0 h 162"/>
                <a:gd name="T2" fmla="*/ 78 w 784"/>
                <a:gd name="T3" fmla="*/ 0 h 162"/>
                <a:gd name="T4" fmla="*/ 96 w 784"/>
                <a:gd name="T5" fmla="*/ 4 h 162"/>
                <a:gd name="T6" fmla="*/ 123 w 784"/>
                <a:gd name="T7" fmla="*/ 8 h 162"/>
                <a:gd name="T8" fmla="*/ 159 w 784"/>
                <a:gd name="T9" fmla="*/ 12 h 162"/>
                <a:gd name="T10" fmla="*/ 201 w 784"/>
                <a:gd name="T11" fmla="*/ 20 h 162"/>
                <a:gd name="T12" fmla="*/ 252 w 784"/>
                <a:gd name="T13" fmla="*/ 28 h 162"/>
                <a:gd name="T14" fmla="*/ 305 w 784"/>
                <a:gd name="T15" fmla="*/ 37 h 162"/>
                <a:gd name="T16" fmla="*/ 362 w 784"/>
                <a:gd name="T17" fmla="*/ 47 h 162"/>
                <a:gd name="T18" fmla="*/ 420 w 784"/>
                <a:gd name="T19" fmla="*/ 59 h 162"/>
                <a:gd name="T20" fmla="*/ 481 w 784"/>
                <a:gd name="T21" fmla="*/ 71 h 162"/>
                <a:gd name="T22" fmla="*/ 539 w 784"/>
                <a:gd name="T23" fmla="*/ 84 h 162"/>
                <a:gd name="T24" fmla="*/ 596 w 784"/>
                <a:gd name="T25" fmla="*/ 98 h 162"/>
                <a:gd name="T26" fmla="*/ 651 w 784"/>
                <a:gd name="T27" fmla="*/ 112 h 162"/>
                <a:gd name="T28" fmla="*/ 700 w 784"/>
                <a:gd name="T29" fmla="*/ 127 h 162"/>
                <a:gd name="T30" fmla="*/ 743 w 784"/>
                <a:gd name="T31" fmla="*/ 143 h 162"/>
                <a:gd name="T32" fmla="*/ 778 w 784"/>
                <a:gd name="T33" fmla="*/ 158 h 162"/>
                <a:gd name="T34" fmla="*/ 784 w 784"/>
                <a:gd name="T35" fmla="*/ 162 h 162"/>
                <a:gd name="T36" fmla="*/ 774 w 784"/>
                <a:gd name="T37" fmla="*/ 162 h 162"/>
                <a:gd name="T38" fmla="*/ 754 w 784"/>
                <a:gd name="T39" fmla="*/ 157 h 162"/>
                <a:gd name="T40" fmla="*/ 723 w 784"/>
                <a:gd name="T41" fmla="*/ 151 h 162"/>
                <a:gd name="T42" fmla="*/ 682 w 784"/>
                <a:gd name="T43" fmla="*/ 139 h 162"/>
                <a:gd name="T44" fmla="*/ 635 w 784"/>
                <a:gd name="T45" fmla="*/ 127 h 162"/>
                <a:gd name="T46" fmla="*/ 580 w 784"/>
                <a:gd name="T47" fmla="*/ 114 h 162"/>
                <a:gd name="T48" fmla="*/ 522 w 784"/>
                <a:gd name="T49" fmla="*/ 98 h 162"/>
                <a:gd name="T50" fmla="*/ 459 w 784"/>
                <a:gd name="T51" fmla="*/ 84 h 162"/>
                <a:gd name="T52" fmla="*/ 395 w 784"/>
                <a:gd name="T53" fmla="*/ 69 h 162"/>
                <a:gd name="T54" fmla="*/ 330 w 784"/>
                <a:gd name="T55" fmla="*/ 55 h 162"/>
                <a:gd name="T56" fmla="*/ 266 w 784"/>
                <a:gd name="T57" fmla="*/ 41 h 162"/>
                <a:gd name="T58" fmla="*/ 205 w 784"/>
                <a:gd name="T59" fmla="*/ 30 h 162"/>
                <a:gd name="T60" fmla="*/ 147 w 784"/>
                <a:gd name="T61" fmla="*/ 22 h 162"/>
                <a:gd name="T62" fmla="*/ 94 w 784"/>
                <a:gd name="T63" fmla="*/ 16 h 162"/>
                <a:gd name="T64" fmla="*/ 47 w 784"/>
                <a:gd name="T65" fmla="*/ 14 h 162"/>
                <a:gd name="T66" fmla="*/ 14 w 784"/>
                <a:gd name="T67" fmla="*/ 14 h 162"/>
                <a:gd name="T68" fmla="*/ 0 w 784"/>
                <a:gd name="T69" fmla="*/ 12 h 162"/>
                <a:gd name="T70" fmla="*/ 2 w 784"/>
                <a:gd name="T71" fmla="*/ 10 h 162"/>
                <a:gd name="T72" fmla="*/ 14 w 784"/>
                <a:gd name="T73" fmla="*/ 6 h 162"/>
                <a:gd name="T74" fmla="*/ 33 w 784"/>
                <a:gd name="T75" fmla="*/ 4 h 162"/>
                <a:gd name="T76" fmla="*/ 51 w 784"/>
                <a:gd name="T77" fmla="*/ 2 h 162"/>
                <a:gd name="T78" fmla="*/ 67 w 784"/>
                <a:gd name="T79" fmla="*/ 0 h 162"/>
                <a:gd name="T80" fmla="*/ 73 w 784"/>
                <a:gd name="T81" fmla="*/ 0 h 16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784" h="162">
                  <a:moveTo>
                    <a:pt x="73" y="0"/>
                  </a:moveTo>
                  <a:lnTo>
                    <a:pt x="78" y="0"/>
                  </a:lnTo>
                  <a:lnTo>
                    <a:pt x="96" y="4"/>
                  </a:lnTo>
                  <a:lnTo>
                    <a:pt x="123" y="8"/>
                  </a:lnTo>
                  <a:lnTo>
                    <a:pt x="159" y="12"/>
                  </a:lnTo>
                  <a:lnTo>
                    <a:pt x="201" y="20"/>
                  </a:lnTo>
                  <a:lnTo>
                    <a:pt x="252" y="28"/>
                  </a:lnTo>
                  <a:lnTo>
                    <a:pt x="305" y="37"/>
                  </a:lnTo>
                  <a:lnTo>
                    <a:pt x="362" y="47"/>
                  </a:lnTo>
                  <a:lnTo>
                    <a:pt x="420" y="59"/>
                  </a:lnTo>
                  <a:lnTo>
                    <a:pt x="481" y="71"/>
                  </a:lnTo>
                  <a:lnTo>
                    <a:pt x="539" y="84"/>
                  </a:lnTo>
                  <a:lnTo>
                    <a:pt x="596" y="98"/>
                  </a:lnTo>
                  <a:lnTo>
                    <a:pt x="651" y="112"/>
                  </a:lnTo>
                  <a:lnTo>
                    <a:pt x="700" y="127"/>
                  </a:lnTo>
                  <a:lnTo>
                    <a:pt x="743" y="143"/>
                  </a:lnTo>
                  <a:lnTo>
                    <a:pt x="778" y="158"/>
                  </a:lnTo>
                  <a:lnTo>
                    <a:pt x="784" y="162"/>
                  </a:lnTo>
                  <a:lnTo>
                    <a:pt x="774" y="162"/>
                  </a:lnTo>
                  <a:lnTo>
                    <a:pt x="754" y="157"/>
                  </a:lnTo>
                  <a:lnTo>
                    <a:pt x="723" y="151"/>
                  </a:lnTo>
                  <a:lnTo>
                    <a:pt x="682" y="139"/>
                  </a:lnTo>
                  <a:lnTo>
                    <a:pt x="635" y="127"/>
                  </a:lnTo>
                  <a:lnTo>
                    <a:pt x="580" y="114"/>
                  </a:lnTo>
                  <a:lnTo>
                    <a:pt x="522" y="98"/>
                  </a:lnTo>
                  <a:lnTo>
                    <a:pt x="459" y="84"/>
                  </a:lnTo>
                  <a:lnTo>
                    <a:pt x="395" y="69"/>
                  </a:lnTo>
                  <a:lnTo>
                    <a:pt x="330" y="55"/>
                  </a:lnTo>
                  <a:lnTo>
                    <a:pt x="266" y="41"/>
                  </a:lnTo>
                  <a:lnTo>
                    <a:pt x="205" y="30"/>
                  </a:lnTo>
                  <a:lnTo>
                    <a:pt x="147" y="22"/>
                  </a:lnTo>
                  <a:lnTo>
                    <a:pt x="94" y="16"/>
                  </a:lnTo>
                  <a:lnTo>
                    <a:pt x="47" y="14"/>
                  </a:lnTo>
                  <a:lnTo>
                    <a:pt x="14" y="14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14" y="6"/>
                  </a:lnTo>
                  <a:lnTo>
                    <a:pt x="33" y="4"/>
                  </a:lnTo>
                  <a:lnTo>
                    <a:pt x="51" y="2"/>
                  </a:lnTo>
                  <a:lnTo>
                    <a:pt x="67" y="0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8FEF08B8-2A37-4397-B2B2-481E59FE2E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" y="3324"/>
              <a:ext cx="560" cy="408"/>
            </a:xfrm>
            <a:custGeom>
              <a:avLst/>
              <a:gdLst>
                <a:gd name="T0" fmla="*/ 521 w 560"/>
                <a:gd name="T1" fmla="*/ 408 h 408"/>
                <a:gd name="T2" fmla="*/ 523 w 560"/>
                <a:gd name="T3" fmla="*/ 340 h 408"/>
                <a:gd name="T4" fmla="*/ 527 w 560"/>
                <a:gd name="T5" fmla="*/ 262 h 408"/>
                <a:gd name="T6" fmla="*/ 537 w 560"/>
                <a:gd name="T7" fmla="*/ 191 h 408"/>
                <a:gd name="T8" fmla="*/ 552 w 560"/>
                <a:gd name="T9" fmla="*/ 148 h 408"/>
                <a:gd name="T10" fmla="*/ 560 w 560"/>
                <a:gd name="T11" fmla="*/ 133 h 408"/>
                <a:gd name="T12" fmla="*/ 560 w 560"/>
                <a:gd name="T13" fmla="*/ 113 h 408"/>
                <a:gd name="T14" fmla="*/ 556 w 560"/>
                <a:gd name="T15" fmla="*/ 92 h 408"/>
                <a:gd name="T16" fmla="*/ 547 w 560"/>
                <a:gd name="T17" fmla="*/ 68 h 408"/>
                <a:gd name="T18" fmla="*/ 533 w 560"/>
                <a:gd name="T19" fmla="*/ 47 h 408"/>
                <a:gd name="T20" fmla="*/ 519 w 560"/>
                <a:gd name="T21" fmla="*/ 27 h 408"/>
                <a:gd name="T22" fmla="*/ 504 w 560"/>
                <a:gd name="T23" fmla="*/ 12 h 408"/>
                <a:gd name="T24" fmla="*/ 492 w 560"/>
                <a:gd name="T25" fmla="*/ 2 h 408"/>
                <a:gd name="T26" fmla="*/ 482 w 560"/>
                <a:gd name="T27" fmla="*/ 0 h 408"/>
                <a:gd name="T28" fmla="*/ 464 w 560"/>
                <a:gd name="T29" fmla="*/ 2 h 408"/>
                <a:gd name="T30" fmla="*/ 439 w 560"/>
                <a:gd name="T31" fmla="*/ 8 h 408"/>
                <a:gd name="T32" fmla="*/ 408 w 560"/>
                <a:gd name="T33" fmla="*/ 14 h 408"/>
                <a:gd name="T34" fmla="*/ 371 w 560"/>
                <a:gd name="T35" fmla="*/ 23 h 408"/>
                <a:gd name="T36" fmla="*/ 332 w 560"/>
                <a:gd name="T37" fmla="*/ 35 h 408"/>
                <a:gd name="T38" fmla="*/ 291 w 560"/>
                <a:gd name="T39" fmla="*/ 49 h 408"/>
                <a:gd name="T40" fmla="*/ 246 w 560"/>
                <a:gd name="T41" fmla="*/ 64 h 408"/>
                <a:gd name="T42" fmla="*/ 203 w 560"/>
                <a:gd name="T43" fmla="*/ 78 h 408"/>
                <a:gd name="T44" fmla="*/ 162 w 560"/>
                <a:gd name="T45" fmla="*/ 96 h 408"/>
                <a:gd name="T46" fmla="*/ 121 w 560"/>
                <a:gd name="T47" fmla="*/ 111 h 408"/>
                <a:gd name="T48" fmla="*/ 85 w 560"/>
                <a:gd name="T49" fmla="*/ 127 h 408"/>
                <a:gd name="T50" fmla="*/ 54 w 560"/>
                <a:gd name="T51" fmla="*/ 140 h 408"/>
                <a:gd name="T52" fmla="*/ 29 w 560"/>
                <a:gd name="T53" fmla="*/ 156 h 408"/>
                <a:gd name="T54" fmla="*/ 9 w 560"/>
                <a:gd name="T55" fmla="*/ 168 h 408"/>
                <a:gd name="T56" fmla="*/ 0 w 560"/>
                <a:gd name="T57" fmla="*/ 180 h 408"/>
                <a:gd name="T58" fmla="*/ 7 w 560"/>
                <a:gd name="T59" fmla="*/ 182 h 408"/>
                <a:gd name="T60" fmla="*/ 19 w 560"/>
                <a:gd name="T61" fmla="*/ 187 h 408"/>
                <a:gd name="T62" fmla="*/ 39 w 560"/>
                <a:gd name="T63" fmla="*/ 195 h 408"/>
                <a:gd name="T64" fmla="*/ 62 w 560"/>
                <a:gd name="T65" fmla="*/ 205 h 408"/>
                <a:gd name="T66" fmla="*/ 91 w 560"/>
                <a:gd name="T67" fmla="*/ 217 h 408"/>
                <a:gd name="T68" fmla="*/ 123 w 560"/>
                <a:gd name="T69" fmla="*/ 228 h 408"/>
                <a:gd name="T70" fmla="*/ 156 w 560"/>
                <a:gd name="T71" fmla="*/ 244 h 408"/>
                <a:gd name="T72" fmla="*/ 191 w 560"/>
                <a:gd name="T73" fmla="*/ 258 h 408"/>
                <a:gd name="T74" fmla="*/ 226 w 560"/>
                <a:gd name="T75" fmla="*/ 273 h 408"/>
                <a:gd name="T76" fmla="*/ 261 w 560"/>
                <a:gd name="T77" fmla="*/ 289 h 408"/>
                <a:gd name="T78" fmla="*/ 296 w 560"/>
                <a:gd name="T79" fmla="*/ 305 h 408"/>
                <a:gd name="T80" fmla="*/ 328 w 560"/>
                <a:gd name="T81" fmla="*/ 320 h 408"/>
                <a:gd name="T82" fmla="*/ 357 w 560"/>
                <a:gd name="T83" fmla="*/ 334 h 408"/>
                <a:gd name="T84" fmla="*/ 384 w 560"/>
                <a:gd name="T85" fmla="*/ 346 h 408"/>
                <a:gd name="T86" fmla="*/ 406 w 560"/>
                <a:gd name="T87" fmla="*/ 355 h 408"/>
                <a:gd name="T88" fmla="*/ 421 w 560"/>
                <a:gd name="T89" fmla="*/ 365 h 408"/>
                <a:gd name="T90" fmla="*/ 429 w 560"/>
                <a:gd name="T91" fmla="*/ 371 h 408"/>
                <a:gd name="T92" fmla="*/ 439 w 560"/>
                <a:gd name="T93" fmla="*/ 377 h 408"/>
                <a:gd name="T94" fmla="*/ 451 w 560"/>
                <a:gd name="T95" fmla="*/ 381 h 408"/>
                <a:gd name="T96" fmla="*/ 463 w 560"/>
                <a:gd name="T97" fmla="*/ 387 h 408"/>
                <a:gd name="T98" fmla="*/ 476 w 560"/>
                <a:gd name="T99" fmla="*/ 393 h 408"/>
                <a:gd name="T100" fmla="*/ 490 w 560"/>
                <a:gd name="T101" fmla="*/ 396 h 408"/>
                <a:gd name="T102" fmla="*/ 505 w 560"/>
                <a:gd name="T103" fmla="*/ 402 h 408"/>
                <a:gd name="T104" fmla="*/ 521 w 560"/>
                <a:gd name="T105" fmla="*/ 408 h 40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60" h="408">
                  <a:moveTo>
                    <a:pt x="521" y="408"/>
                  </a:moveTo>
                  <a:lnTo>
                    <a:pt x="523" y="340"/>
                  </a:lnTo>
                  <a:lnTo>
                    <a:pt x="527" y="262"/>
                  </a:lnTo>
                  <a:lnTo>
                    <a:pt x="537" y="191"/>
                  </a:lnTo>
                  <a:lnTo>
                    <a:pt x="552" y="148"/>
                  </a:lnTo>
                  <a:lnTo>
                    <a:pt x="560" y="133"/>
                  </a:lnTo>
                  <a:lnTo>
                    <a:pt x="560" y="113"/>
                  </a:lnTo>
                  <a:lnTo>
                    <a:pt x="556" y="92"/>
                  </a:lnTo>
                  <a:lnTo>
                    <a:pt x="547" y="68"/>
                  </a:lnTo>
                  <a:lnTo>
                    <a:pt x="533" y="47"/>
                  </a:lnTo>
                  <a:lnTo>
                    <a:pt x="519" y="27"/>
                  </a:lnTo>
                  <a:lnTo>
                    <a:pt x="504" y="12"/>
                  </a:lnTo>
                  <a:lnTo>
                    <a:pt x="492" y="2"/>
                  </a:lnTo>
                  <a:lnTo>
                    <a:pt x="482" y="0"/>
                  </a:lnTo>
                  <a:lnTo>
                    <a:pt x="464" y="2"/>
                  </a:lnTo>
                  <a:lnTo>
                    <a:pt x="439" y="8"/>
                  </a:lnTo>
                  <a:lnTo>
                    <a:pt x="408" y="14"/>
                  </a:lnTo>
                  <a:lnTo>
                    <a:pt x="371" y="23"/>
                  </a:lnTo>
                  <a:lnTo>
                    <a:pt x="332" y="35"/>
                  </a:lnTo>
                  <a:lnTo>
                    <a:pt x="291" y="49"/>
                  </a:lnTo>
                  <a:lnTo>
                    <a:pt x="246" y="64"/>
                  </a:lnTo>
                  <a:lnTo>
                    <a:pt x="203" y="78"/>
                  </a:lnTo>
                  <a:lnTo>
                    <a:pt x="162" y="96"/>
                  </a:lnTo>
                  <a:lnTo>
                    <a:pt x="121" y="111"/>
                  </a:lnTo>
                  <a:lnTo>
                    <a:pt x="85" y="127"/>
                  </a:lnTo>
                  <a:lnTo>
                    <a:pt x="54" y="140"/>
                  </a:lnTo>
                  <a:lnTo>
                    <a:pt x="29" y="156"/>
                  </a:lnTo>
                  <a:lnTo>
                    <a:pt x="9" y="168"/>
                  </a:lnTo>
                  <a:lnTo>
                    <a:pt x="0" y="180"/>
                  </a:lnTo>
                  <a:lnTo>
                    <a:pt x="7" y="182"/>
                  </a:lnTo>
                  <a:lnTo>
                    <a:pt x="19" y="187"/>
                  </a:lnTo>
                  <a:lnTo>
                    <a:pt x="39" y="195"/>
                  </a:lnTo>
                  <a:lnTo>
                    <a:pt x="62" y="205"/>
                  </a:lnTo>
                  <a:lnTo>
                    <a:pt x="91" y="217"/>
                  </a:lnTo>
                  <a:lnTo>
                    <a:pt x="123" y="228"/>
                  </a:lnTo>
                  <a:lnTo>
                    <a:pt x="156" y="244"/>
                  </a:lnTo>
                  <a:lnTo>
                    <a:pt x="191" y="258"/>
                  </a:lnTo>
                  <a:lnTo>
                    <a:pt x="226" y="273"/>
                  </a:lnTo>
                  <a:lnTo>
                    <a:pt x="261" y="289"/>
                  </a:lnTo>
                  <a:lnTo>
                    <a:pt x="296" y="305"/>
                  </a:lnTo>
                  <a:lnTo>
                    <a:pt x="328" y="320"/>
                  </a:lnTo>
                  <a:lnTo>
                    <a:pt x="357" y="334"/>
                  </a:lnTo>
                  <a:lnTo>
                    <a:pt x="384" y="346"/>
                  </a:lnTo>
                  <a:lnTo>
                    <a:pt x="406" y="355"/>
                  </a:lnTo>
                  <a:lnTo>
                    <a:pt x="421" y="365"/>
                  </a:lnTo>
                  <a:lnTo>
                    <a:pt x="429" y="371"/>
                  </a:lnTo>
                  <a:lnTo>
                    <a:pt x="439" y="377"/>
                  </a:lnTo>
                  <a:lnTo>
                    <a:pt x="451" y="381"/>
                  </a:lnTo>
                  <a:lnTo>
                    <a:pt x="463" y="387"/>
                  </a:lnTo>
                  <a:lnTo>
                    <a:pt x="476" y="393"/>
                  </a:lnTo>
                  <a:lnTo>
                    <a:pt x="490" y="396"/>
                  </a:lnTo>
                  <a:lnTo>
                    <a:pt x="505" y="402"/>
                  </a:lnTo>
                  <a:lnTo>
                    <a:pt x="521" y="408"/>
                  </a:lnTo>
                  <a:close/>
                </a:path>
              </a:pathLst>
            </a:custGeom>
            <a:solidFill>
              <a:srgbClr val="8CC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9" name="Freeform 86">
              <a:extLst>
                <a:ext uri="{FF2B5EF4-FFF2-40B4-BE49-F238E27FC236}">
                  <a16:creationId xmlns:a16="http://schemas.microsoft.com/office/drawing/2014/main" id="{96441FD0-9CFC-4F5E-A5F3-B2E2DE0FA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" y="3463"/>
              <a:ext cx="1367" cy="482"/>
            </a:xfrm>
            <a:custGeom>
              <a:avLst/>
              <a:gdLst>
                <a:gd name="T0" fmla="*/ 1355 w 1367"/>
                <a:gd name="T1" fmla="*/ 443 h 482"/>
                <a:gd name="T2" fmla="*/ 1318 w 1367"/>
                <a:gd name="T3" fmla="*/ 373 h 482"/>
                <a:gd name="T4" fmla="*/ 1275 w 1367"/>
                <a:gd name="T5" fmla="*/ 293 h 482"/>
                <a:gd name="T6" fmla="*/ 1240 w 1367"/>
                <a:gd name="T7" fmla="*/ 232 h 482"/>
                <a:gd name="T8" fmla="*/ 1219 w 1367"/>
                <a:gd name="T9" fmla="*/ 207 h 482"/>
                <a:gd name="T10" fmla="*/ 1181 w 1367"/>
                <a:gd name="T11" fmla="*/ 179 h 482"/>
                <a:gd name="T12" fmla="*/ 1137 w 1367"/>
                <a:gd name="T13" fmla="*/ 156 h 482"/>
                <a:gd name="T14" fmla="*/ 1090 w 1367"/>
                <a:gd name="T15" fmla="*/ 142 h 482"/>
                <a:gd name="T16" fmla="*/ 1054 w 1367"/>
                <a:gd name="T17" fmla="*/ 144 h 482"/>
                <a:gd name="T18" fmla="*/ 1006 w 1367"/>
                <a:gd name="T19" fmla="*/ 154 h 482"/>
                <a:gd name="T20" fmla="*/ 939 w 1367"/>
                <a:gd name="T21" fmla="*/ 170 h 482"/>
                <a:gd name="T22" fmla="*/ 859 w 1367"/>
                <a:gd name="T23" fmla="*/ 187 h 482"/>
                <a:gd name="T24" fmla="*/ 779 w 1367"/>
                <a:gd name="T25" fmla="*/ 205 h 482"/>
                <a:gd name="T26" fmla="*/ 701 w 1367"/>
                <a:gd name="T27" fmla="*/ 218 h 482"/>
                <a:gd name="T28" fmla="*/ 636 w 1367"/>
                <a:gd name="T29" fmla="*/ 228 h 482"/>
                <a:gd name="T30" fmla="*/ 593 w 1367"/>
                <a:gd name="T31" fmla="*/ 230 h 482"/>
                <a:gd name="T32" fmla="*/ 564 w 1367"/>
                <a:gd name="T33" fmla="*/ 211 h 482"/>
                <a:gd name="T34" fmla="*/ 521 w 1367"/>
                <a:gd name="T35" fmla="*/ 146 h 482"/>
                <a:gd name="T36" fmla="*/ 472 w 1367"/>
                <a:gd name="T37" fmla="*/ 70 h 482"/>
                <a:gd name="T38" fmla="*/ 425 w 1367"/>
                <a:gd name="T39" fmla="*/ 11 h 482"/>
                <a:gd name="T40" fmla="*/ 394 w 1367"/>
                <a:gd name="T41" fmla="*/ 0 h 482"/>
                <a:gd name="T42" fmla="*/ 363 w 1367"/>
                <a:gd name="T43" fmla="*/ 3 h 482"/>
                <a:gd name="T44" fmla="*/ 318 w 1367"/>
                <a:gd name="T45" fmla="*/ 17 h 482"/>
                <a:gd name="T46" fmla="*/ 267 w 1367"/>
                <a:gd name="T47" fmla="*/ 37 h 482"/>
                <a:gd name="T48" fmla="*/ 213 w 1367"/>
                <a:gd name="T49" fmla="*/ 60 h 482"/>
                <a:gd name="T50" fmla="*/ 162 w 1367"/>
                <a:gd name="T51" fmla="*/ 89 h 482"/>
                <a:gd name="T52" fmla="*/ 115 w 1367"/>
                <a:gd name="T53" fmla="*/ 123 h 482"/>
                <a:gd name="T54" fmla="*/ 80 w 1367"/>
                <a:gd name="T55" fmla="*/ 156 h 482"/>
                <a:gd name="T56" fmla="*/ 56 w 1367"/>
                <a:gd name="T57" fmla="*/ 191 h 482"/>
                <a:gd name="T58" fmla="*/ 37 w 1367"/>
                <a:gd name="T59" fmla="*/ 220 h 482"/>
                <a:gd name="T60" fmla="*/ 19 w 1367"/>
                <a:gd name="T61" fmla="*/ 246 h 482"/>
                <a:gd name="T62" fmla="*/ 5 w 1367"/>
                <a:gd name="T63" fmla="*/ 265 h 482"/>
                <a:gd name="T64" fmla="*/ 33 w 1367"/>
                <a:gd name="T65" fmla="*/ 283 h 482"/>
                <a:gd name="T66" fmla="*/ 97 w 1367"/>
                <a:gd name="T67" fmla="*/ 298 h 482"/>
                <a:gd name="T68" fmla="*/ 154 w 1367"/>
                <a:gd name="T69" fmla="*/ 310 h 482"/>
                <a:gd name="T70" fmla="*/ 189 w 1367"/>
                <a:gd name="T71" fmla="*/ 314 h 482"/>
                <a:gd name="T72" fmla="*/ 207 w 1367"/>
                <a:gd name="T73" fmla="*/ 314 h 482"/>
                <a:gd name="T74" fmla="*/ 240 w 1367"/>
                <a:gd name="T75" fmla="*/ 312 h 482"/>
                <a:gd name="T76" fmla="*/ 289 w 1367"/>
                <a:gd name="T77" fmla="*/ 312 h 482"/>
                <a:gd name="T78" fmla="*/ 349 w 1367"/>
                <a:gd name="T79" fmla="*/ 310 h 482"/>
                <a:gd name="T80" fmla="*/ 412 w 1367"/>
                <a:gd name="T81" fmla="*/ 310 h 482"/>
                <a:gd name="T82" fmla="*/ 470 w 1367"/>
                <a:gd name="T83" fmla="*/ 308 h 482"/>
                <a:gd name="T84" fmla="*/ 517 w 1367"/>
                <a:gd name="T85" fmla="*/ 308 h 482"/>
                <a:gd name="T86" fmla="*/ 543 w 1367"/>
                <a:gd name="T87" fmla="*/ 308 h 482"/>
                <a:gd name="T88" fmla="*/ 552 w 1367"/>
                <a:gd name="T89" fmla="*/ 310 h 482"/>
                <a:gd name="T90" fmla="*/ 593 w 1367"/>
                <a:gd name="T91" fmla="*/ 316 h 482"/>
                <a:gd name="T92" fmla="*/ 666 w 1367"/>
                <a:gd name="T93" fmla="*/ 330 h 482"/>
                <a:gd name="T94" fmla="*/ 756 w 1367"/>
                <a:gd name="T95" fmla="*/ 345 h 482"/>
                <a:gd name="T96" fmla="*/ 853 w 1367"/>
                <a:gd name="T97" fmla="*/ 363 h 482"/>
                <a:gd name="T98" fmla="*/ 945 w 1367"/>
                <a:gd name="T99" fmla="*/ 379 h 482"/>
                <a:gd name="T100" fmla="*/ 1019 w 1367"/>
                <a:gd name="T101" fmla="*/ 392 h 482"/>
                <a:gd name="T102" fmla="*/ 1064 w 1367"/>
                <a:gd name="T103" fmla="*/ 398 h 482"/>
                <a:gd name="T104" fmla="*/ 1086 w 1367"/>
                <a:gd name="T105" fmla="*/ 406 h 482"/>
                <a:gd name="T106" fmla="*/ 1156 w 1367"/>
                <a:gd name="T107" fmla="*/ 437 h 482"/>
                <a:gd name="T108" fmla="*/ 1254 w 1367"/>
                <a:gd name="T109" fmla="*/ 472 h 482"/>
                <a:gd name="T110" fmla="*/ 1340 w 1367"/>
                <a:gd name="T111" fmla="*/ 482 h 48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367" h="482">
                  <a:moveTo>
                    <a:pt x="1367" y="468"/>
                  </a:moveTo>
                  <a:lnTo>
                    <a:pt x="1355" y="443"/>
                  </a:lnTo>
                  <a:lnTo>
                    <a:pt x="1338" y="410"/>
                  </a:lnTo>
                  <a:lnTo>
                    <a:pt x="1318" y="373"/>
                  </a:lnTo>
                  <a:lnTo>
                    <a:pt x="1297" y="332"/>
                  </a:lnTo>
                  <a:lnTo>
                    <a:pt x="1275" y="293"/>
                  </a:lnTo>
                  <a:lnTo>
                    <a:pt x="1256" y="257"/>
                  </a:lnTo>
                  <a:lnTo>
                    <a:pt x="1240" y="232"/>
                  </a:lnTo>
                  <a:lnTo>
                    <a:pt x="1230" y="216"/>
                  </a:lnTo>
                  <a:lnTo>
                    <a:pt x="1219" y="207"/>
                  </a:lnTo>
                  <a:lnTo>
                    <a:pt x="1201" y="193"/>
                  </a:lnTo>
                  <a:lnTo>
                    <a:pt x="1181" y="179"/>
                  </a:lnTo>
                  <a:lnTo>
                    <a:pt x="1160" y="168"/>
                  </a:lnTo>
                  <a:lnTo>
                    <a:pt x="1137" y="156"/>
                  </a:lnTo>
                  <a:lnTo>
                    <a:pt x="1113" y="146"/>
                  </a:lnTo>
                  <a:lnTo>
                    <a:pt x="1090" y="142"/>
                  </a:lnTo>
                  <a:lnTo>
                    <a:pt x="1068" y="142"/>
                  </a:lnTo>
                  <a:lnTo>
                    <a:pt x="1054" y="144"/>
                  </a:lnTo>
                  <a:lnTo>
                    <a:pt x="1033" y="148"/>
                  </a:lnTo>
                  <a:lnTo>
                    <a:pt x="1006" y="154"/>
                  </a:lnTo>
                  <a:lnTo>
                    <a:pt x="974" y="162"/>
                  </a:lnTo>
                  <a:lnTo>
                    <a:pt x="939" y="170"/>
                  </a:lnTo>
                  <a:lnTo>
                    <a:pt x="900" y="179"/>
                  </a:lnTo>
                  <a:lnTo>
                    <a:pt x="859" y="187"/>
                  </a:lnTo>
                  <a:lnTo>
                    <a:pt x="820" y="195"/>
                  </a:lnTo>
                  <a:lnTo>
                    <a:pt x="779" y="205"/>
                  </a:lnTo>
                  <a:lnTo>
                    <a:pt x="738" y="212"/>
                  </a:lnTo>
                  <a:lnTo>
                    <a:pt x="701" y="218"/>
                  </a:lnTo>
                  <a:lnTo>
                    <a:pt x="668" y="224"/>
                  </a:lnTo>
                  <a:lnTo>
                    <a:pt x="636" y="228"/>
                  </a:lnTo>
                  <a:lnTo>
                    <a:pt x="613" y="230"/>
                  </a:lnTo>
                  <a:lnTo>
                    <a:pt x="593" y="230"/>
                  </a:lnTo>
                  <a:lnTo>
                    <a:pt x="582" y="226"/>
                  </a:lnTo>
                  <a:lnTo>
                    <a:pt x="564" y="211"/>
                  </a:lnTo>
                  <a:lnTo>
                    <a:pt x="545" y="183"/>
                  </a:lnTo>
                  <a:lnTo>
                    <a:pt x="521" y="146"/>
                  </a:lnTo>
                  <a:lnTo>
                    <a:pt x="498" y="107"/>
                  </a:lnTo>
                  <a:lnTo>
                    <a:pt x="472" y="70"/>
                  </a:lnTo>
                  <a:lnTo>
                    <a:pt x="447" y="37"/>
                  </a:lnTo>
                  <a:lnTo>
                    <a:pt x="425" y="11"/>
                  </a:lnTo>
                  <a:lnTo>
                    <a:pt x="406" y="0"/>
                  </a:lnTo>
                  <a:lnTo>
                    <a:pt x="394" y="0"/>
                  </a:lnTo>
                  <a:lnTo>
                    <a:pt x="381" y="0"/>
                  </a:lnTo>
                  <a:lnTo>
                    <a:pt x="363" y="3"/>
                  </a:lnTo>
                  <a:lnTo>
                    <a:pt x="341" y="9"/>
                  </a:lnTo>
                  <a:lnTo>
                    <a:pt x="318" y="17"/>
                  </a:lnTo>
                  <a:lnTo>
                    <a:pt x="293" y="25"/>
                  </a:lnTo>
                  <a:lnTo>
                    <a:pt x="267" y="37"/>
                  </a:lnTo>
                  <a:lnTo>
                    <a:pt x="240" y="48"/>
                  </a:lnTo>
                  <a:lnTo>
                    <a:pt x="213" y="60"/>
                  </a:lnTo>
                  <a:lnTo>
                    <a:pt x="187" y="74"/>
                  </a:lnTo>
                  <a:lnTo>
                    <a:pt x="162" y="89"/>
                  </a:lnTo>
                  <a:lnTo>
                    <a:pt x="136" y="105"/>
                  </a:lnTo>
                  <a:lnTo>
                    <a:pt x="115" y="123"/>
                  </a:lnTo>
                  <a:lnTo>
                    <a:pt x="95" y="138"/>
                  </a:lnTo>
                  <a:lnTo>
                    <a:pt x="80" y="156"/>
                  </a:lnTo>
                  <a:lnTo>
                    <a:pt x="66" y="173"/>
                  </a:lnTo>
                  <a:lnTo>
                    <a:pt x="56" y="191"/>
                  </a:lnTo>
                  <a:lnTo>
                    <a:pt x="45" y="207"/>
                  </a:lnTo>
                  <a:lnTo>
                    <a:pt x="37" y="220"/>
                  </a:lnTo>
                  <a:lnTo>
                    <a:pt x="27" y="234"/>
                  </a:lnTo>
                  <a:lnTo>
                    <a:pt x="19" y="246"/>
                  </a:lnTo>
                  <a:lnTo>
                    <a:pt x="13" y="255"/>
                  </a:lnTo>
                  <a:lnTo>
                    <a:pt x="5" y="265"/>
                  </a:lnTo>
                  <a:lnTo>
                    <a:pt x="0" y="273"/>
                  </a:lnTo>
                  <a:lnTo>
                    <a:pt x="33" y="283"/>
                  </a:lnTo>
                  <a:lnTo>
                    <a:pt x="66" y="291"/>
                  </a:lnTo>
                  <a:lnTo>
                    <a:pt x="97" y="298"/>
                  </a:lnTo>
                  <a:lnTo>
                    <a:pt x="127" y="304"/>
                  </a:lnTo>
                  <a:lnTo>
                    <a:pt x="154" y="310"/>
                  </a:lnTo>
                  <a:lnTo>
                    <a:pt x="173" y="312"/>
                  </a:lnTo>
                  <a:lnTo>
                    <a:pt x="189" y="314"/>
                  </a:lnTo>
                  <a:lnTo>
                    <a:pt x="199" y="314"/>
                  </a:lnTo>
                  <a:lnTo>
                    <a:pt x="207" y="314"/>
                  </a:lnTo>
                  <a:lnTo>
                    <a:pt x="220" y="314"/>
                  </a:lnTo>
                  <a:lnTo>
                    <a:pt x="240" y="312"/>
                  </a:lnTo>
                  <a:lnTo>
                    <a:pt x="261" y="312"/>
                  </a:lnTo>
                  <a:lnTo>
                    <a:pt x="289" y="312"/>
                  </a:lnTo>
                  <a:lnTo>
                    <a:pt x="318" y="312"/>
                  </a:lnTo>
                  <a:lnTo>
                    <a:pt x="349" y="310"/>
                  </a:lnTo>
                  <a:lnTo>
                    <a:pt x="381" y="310"/>
                  </a:lnTo>
                  <a:lnTo>
                    <a:pt x="412" y="310"/>
                  </a:lnTo>
                  <a:lnTo>
                    <a:pt x="443" y="310"/>
                  </a:lnTo>
                  <a:lnTo>
                    <a:pt x="470" y="308"/>
                  </a:lnTo>
                  <a:lnTo>
                    <a:pt x="496" y="308"/>
                  </a:lnTo>
                  <a:lnTo>
                    <a:pt x="517" y="308"/>
                  </a:lnTo>
                  <a:lnTo>
                    <a:pt x="533" y="308"/>
                  </a:lnTo>
                  <a:lnTo>
                    <a:pt x="543" y="308"/>
                  </a:lnTo>
                  <a:lnTo>
                    <a:pt x="547" y="308"/>
                  </a:lnTo>
                  <a:lnTo>
                    <a:pt x="552" y="310"/>
                  </a:lnTo>
                  <a:lnTo>
                    <a:pt x="568" y="312"/>
                  </a:lnTo>
                  <a:lnTo>
                    <a:pt x="593" y="316"/>
                  </a:lnTo>
                  <a:lnTo>
                    <a:pt x="627" y="322"/>
                  </a:lnTo>
                  <a:lnTo>
                    <a:pt x="666" y="330"/>
                  </a:lnTo>
                  <a:lnTo>
                    <a:pt x="709" y="338"/>
                  </a:lnTo>
                  <a:lnTo>
                    <a:pt x="756" y="345"/>
                  </a:lnTo>
                  <a:lnTo>
                    <a:pt x="804" y="353"/>
                  </a:lnTo>
                  <a:lnTo>
                    <a:pt x="853" y="363"/>
                  </a:lnTo>
                  <a:lnTo>
                    <a:pt x="900" y="371"/>
                  </a:lnTo>
                  <a:lnTo>
                    <a:pt x="945" y="379"/>
                  </a:lnTo>
                  <a:lnTo>
                    <a:pt x="984" y="386"/>
                  </a:lnTo>
                  <a:lnTo>
                    <a:pt x="1019" y="392"/>
                  </a:lnTo>
                  <a:lnTo>
                    <a:pt x="1045" y="396"/>
                  </a:lnTo>
                  <a:lnTo>
                    <a:pt x="1064" y="398"/>
                  </a:lnTo>
                  <a:lnTo>
                    <a:pt x="1072" y="400"/>
                  </a:lnTo>
                  <a:lnTo>
                    <a:pt x="1086" y="406"/>
                  </a:lnTo>
                  <a:lnTo>
                    <a:pt x="1115" y="420"/>
                  </a:lnTo>
                  <a:lnTo>
                    <a:pt x="1156" y="437"/>
                  </a:lnTo>
                  <a:lnTo>
                    <a:pt x="1205" y="457"/>
                  </a:lnTo>
                  <a:lnTo>
                    <a:pt x="1254" y="472"/>
                  </a:lnTo>
                  <a:lnTo>
                    <a:pt x="1301" y="482"/>
                  </a:lnTo>
                  <a:lnTo>
                    <a:pt x="1340" y="482"/>
                  </a:lnTo>
                  <a:lnTo>
                    <a:pt x="1367" y="468"/>
                  </a:lnTo>
                  <a:close/>
                </a:path>
              </a:pathLst>
            </a:custGeom>
            <a:solidFill>
              <a:srgbClr val="8CC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0" name="Freeform 87">
              <a:extLst>
                <a:ext uri="{FF2B5EF4-FFF2-40B4-BE49-F238E27FC236}">
                  <a16:creationId xmlns:a16="http://schemas.microsoft.com/office/drawing/2014/main" id="{AC611DDC-C3AE-464D-88DD-279A8FA9E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" y="2117"/>
              <a:ext cx="2049" cy="2080"/>
            </a:xfrm>
            <a:custGeom>
              <a:avLst/>
              <a:gdLst>
                <a:gd name="T0" fmla="*/ 336 w 2049"/>
                <a:gd name="T1" fmla="*/ 1121 h 2080"/>
                <a:gd name="T2" fmla="*/ 277 w 2049"/>
                <a:gd name="T3" fmla="*/ 1037 h 2080"/>
                <a:gd name="T4" fmla="*/ 219 w 2049"/>
                <a:gd name="T5" fmla="*/ 1023 h 2080"/>
                <a:gd name="T6" fmla="*/ 123 w 2049"/>
                <a:gd name="T7" fmla="*/ 1000 h 2080"/>
                <a:gd name="T8" fmla="*/ 58 w 2049"/>
                <a:gd name="T9" fmla="*/ 988 h 2080"/>
                <a:gd name="T10" fmla="*/ 10 w 2049"/>
                <a:gd name="T11" fmla="*/ 1037 h 2080"/>
                <a:gd name="T12" fmla="*/ 96 w 2049"/>
                <a:gd name="T13" fmla="*/ 1064 h 2080"/>
                <a:gd name="T14" fmla="*/ 86 w 2049"/>
                <a:gd name="T15" fmla="*/ 1095 h 2080"/>
                <a:gd name="T16" fmla="*/ 60 w 2049"/>
                <a:gd name="T17" fmla="*/ 1142 h 2080"/>
                <a:gd name="T18" fmla="*/ 39 w 2049"/>
                <a:gd name="T19" fmla="*/ 1230 h 2080"/>
                <a:gd name="T20" fmla="*/ 68 w 2049"/>
                <a:gd name="T21" fmla="*/ 1306 h 2080"/>
                <a:gd name="T22" fmla="*/ 121 w 2049"/>
                <a:gd name="T23" fmla="*/ 1322 h 2080"/>
                <a:gd name="T24" fmla="*/ 180 w 2049"/>
                <a:gd name="T25" fmla="*/ 1349 h 2080"/>
                <a:gd name="T26" fmla="*/ 244 w 2049"/>
                <a:gd name="T27" fmla="*/ 1385 h 2080"/>
                <a:gd name="T28" fmla="*/ 285 w 2049"/>
                <a:gd name="T29" fmla="*/ 1457 h 2080"/>
                <a:gd name="T30" fmla="*/ 328 w 2049"/>
                <a:gd name="T31" fmla="*/ 1543 h 2080"/>
                <a:gd name="T32" fmla="*/ 365 w 2049"/>
                <a:gd name="T33" fmla="*/ 1721 h 2080"/>
                <a:gd name="T34" fmla="*/ 574 w 2049"/>
                <a:gd name="T35" fmla="*/ 1979 h 2080"/>
                <a:gd name="T36" fmla="*/ 662 w 2049"/>
                <a:gd name="T37" fmla="*/ 2047 h 2080"/>
                <a:gd name="T38" fmla="*/ 758 w 2049"/>
                <a:gd name="T39" fmla="*/ 2080 h 2080"/>
                <a:gd name="T40" fmla="*/ 865 w 2049"/>
                <a:gd name="T41" fmla="*/ 2064 h 2080"/>
                <a:gd name="T42" fmla="*/ 1053 w 2049"/>
                <a:gd name="T43" fmla="*/ 1984 h 2080"/>
                <a:gd name="T44" fmla="*/ 1186 w 2049"/>
                <a:gd name="T45" fmla="*/ 1920 h 2080"/>
                <a:gd name="T46" fmla="*/ 1289 w 2049"/>
                <a:gd name="T47" fmla="*/ 1914 h 2080"/>
                <a:gd name="T48" fmla="*/ 1522 w 2049"/>
                <a:gd name="T49" fmla="*/ 1908 h 2080"/>
                <a:gd name="T50" fmla="*/ 1652 w 2049"/>
                <a:gd name="T51" fmla="*/ 1896 h 2080"/>
                <a:gd name="T52" fmla="*/ 1899 w 2049"/>
                <a:gd name="T53" fmla="*/ 1713 h 2080"/>
                <a:gd name="T54" fmla="*/ 1994 w 2049"/>
                <a:gd name="T55" fmla="*/ 1303 h 2080"/>
                <a:gd name="T56" fmla="*/ 1912 w 2049"/>
                <a:gd name="T57" fmla="*/ 1170 h 2080"/>
                <a:gd name="T58" fmla="*/ 1918 w 2049"/>
                <a:gd name="T59" fmla="*/ 1076 h 2080"/>
                <a:gd name="T60" fmla="*/ 1918 w 2049"/>
                <a:gd name="T61" fmla="*/ 910 h 2080"/>
                <a:gd name="T62" fmla="*/ 1889 w 2049"/>
                <a:gd name="T63" fmla="*/ 822 h 2080"/>
                <a:gd name="T64" fmla="*/ 1842 w 2049"/>
                <a:gd name="T65" fmla="*/ 738 h 2080"/>
                <a:gd name="T66" fmla="*/ 1852 w 2049"/>
                <a:gd name="T67" fmla="*/ 605 h 2080"/>
                <a:gd name="T68" fmla="*/ 1854 w 2049"/>
                <a:gd name="T69" fmla="*/ 527 h 2080"/>
                <a:gd name="T70" fmla="*/ 1768 w 2049"/>
                <a:gd name="T71" fmla="*/ 187 h 2080"/>
                <a:gd name="T72" fmla="*/ 1598 w 2049"/>
                <a:gd name="T73" fmla="*/ 19 h 2080"/>
                <a:gd name="T74" fmla="*/ 1268 w 2049"/>
                <a:gd name="T75" fmla="*/ 33 h 2080"/>
                <a:gd name="T76" fmla="*/ 1111 w 2049"/>
                <a:gd name="T77" fmla="*/ 185 h 2080"/>
                <a:gd name="T78" fmla="*/ 1070 w 2049"/>
                <a:gd name="T79" fmla="*/ 293 h 2080"/>
                <a:gd name="T80" fmla="*/ 961 w 2049"/>
                <a:gd name="T81" fmla="*/ 349 h 2080"/>
                <a:gd name="T82" fmla="*/ 943 w 2049"/>
                <a:gd name="T83" fmla="*/ 421 h 2080"/>
                <a:gd name="T84" fmla="*/ 1062 w 2049"/>
                <a:gd name="T85" fmla="*/ 464 h 2080"/>
                <a:gd name="T86" fmla="*/ 1082 w 2049"/>
                <a:gd name="T87" fmla="*/ 519 h 2080"/>
                <a:gd name="T88" fmla="*/ 1094 w 2049"/>
                <a:gd name="T89" fmla="*/ 629 h 2080"/>
                <a:gd name="T90" fmla="*/ 1074 w 2049"/>
                <a:gd name="T91" fmla="*/ 748 h 2080"/>
                <a:gd name="T92" fmla="*/ 1131 w 2049"/>
                <a:gd name="T93" fmla="*/ 859 h 2080"/>
                <a:gd name="T94" fmla="*/ 1232 w 2049"/>
                <a:gd name="T95" fmla="*/ 1025 h 2080"/>
                <a:gd name="T96" fmla="*/ 1299 w 2049"/>
                <a:gd name="T97" fmla="*/ 1047 h 2080"/>
                <a:gd name="T98" fmla="*/ 1375 w 2049"/>
                <a:gd name="T99" fmla="*/ 1099 h 2080"/>
                <a:gd name="T100" fmla="*/ 1283 w 2049"/>
                <a:gd name="T101" fmla="*/ 1162 h 2080"/>
                <a:gd name="T102" fmla="*/ 1191 w 2049"/>
                <a:gd name="T103" fmla="*/ 1263 h 2080"/>
                <a:gd name="T104" fmla="*/ 1135 w 2049"/>
                <a:gd name="T105" fmla="*/ 1326 h 2080"/>
                <a:gd name="T106" fmla="*/ 1002 w 2049"/>
                <a:gd name="T107" fmla="*/ 1414 h 2080"/>
                <a:gd name="T108" fmla="*/ 768 w 2049"/>
                <a:gd name="T109" fmla="*/ 1541 h 2080"/>
                <a:gd name="T110" fmla="*/ 633 w 2049"/>
                <a:gd name="T111" fmla="*/ 1473 h 2080"/>
                <a:gd name="T112" fmla="*/ 512 w 2049"/>
                <a:gd name="T113" fmla="*/ 1404 h 208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049" h="2080">
                  <a:moveTo>
                    <a:pt x="510" y="1400"/>
                  </a:moveTo>
                  <a:lnTo>
                    <a:pt x="420" y="1281"/>
                  </a:lnTo>
                  <a:lnTo>
                    <a:pt x="351" y="1144"/>
                  </a:lnTo>
                  <a:lnTo>
                    <a:pt x="349" y="1140"/>
                  </a:lnTo>
                  <a:lnTo>
                    <a:pt x="344" y="1133"/>
                  </a:lnTo>
                  <a:lnTo>
                    <a:pt x="336" y="1121"/>
                  </a:lnTo>
                  <a:lnTo>
                    <a:pt x="324" y="1105"/>
                  </a:lnTo>
                  <a:lnTo>
                    <a:pt x="312" y="1088"/>
                  </a:lnTo>
                  <a:lnTo>
                    <a:pt x="303" y="1070"/>
                  </a:lnTo>
                  <a:lnTo>
                    <a:pt x="291" y="1056"/>
                  </a:lnTo>
                  <a:lnTo>
                    <a:pt x="283" y="1043"/>
                  </a:lnTo>
                  <a:lnTo>
                    <a:pt x="277" y="1037"/>
                  </a:lnTo>
                  <a:lnTo>
                    <a:pt x="269" y="1033"/>
                  </a:lnTo>
                  <a:lnTo>
                    <a:pt x="262" y="1029"/>
                  </a:lnTo>
                  <a:lnTo>
                    <a:pt x="252" y="1027"/>
                  </a:lnTo>
                  <a:lnTo>
                    <a:pt x="242" y="1025"/>
                  </a:lnTo>
                  <a:lnTo>
                    <a:pt x="230" y="1025"/>
                  </a:lnTo>
                  <a:lnTo>
                    <a:pt x="219" y="1023"/>
                  </a:lnTo>
                  <a:lnTo>
                    <a:pt x="207" y="1019"/>
                  </a:lnTo>
                  <a:lnTo>
                    <a:pt x="180" y="1011"/>
                  </a:lnTo>
                  <a:lnTo>
                    <a:pt x="158" y="1006"/>
                  </a:lnTo>
                  <a:lnTo>
                    <a:pt x="142" y="1002"/>
                  </a:lnTo>
                  <a:lnTo>
                    <a:pt x="133" y="1000"/>
                  </a:lnTo>
                  <a:lnTo>
                    <a:pt x="123" y="1000"/>
                  </a:lnTo>
                  <a:lnTo>
                    <a:pt x="117" y="1000"/>
                  </a:lnTo>
                  <a:lnTo>
                    <a:pt x="109" y="998"/>
                  </a:lnTo>
                  <a:lnTo>
                    <a:pt x="103" y="996"/>
                  </a:lnTo>
                  <a:lnTo>
                    <a:pt x="94" y="992"/>
                  </a:lnTo>
                  <a:lnTo>
                    <a:pt x="76" y="990"/>
                  </a:lnTo>
                  <a:lnTo>
                    <a:pt x="58" y="988"/>
                  </a:lnTo>
                  <a:lnTo>
                    <a:pt x="39" y="988"/>
                  </a:lnTo>
                  <a:lnTo>
                    <a:pt x="21" y="992"/>
                  </a:lnTo>
                  <a:lnTo>
                    <a:pt x="8" y="998"/>
                  </a:lnTo>
                  <a:lnTo>
                    <a:pt x="0" y="1008"/>
                  </a:lnTo>
                  <a:lnTo>
                    <a:pt x="2" y="1021"/>
                  </a:lnTo>
                  <a:lnTo>
                    <a:pt x="10" y="1037"/>
                  </a:lnTo>
                  <a:lnTo>
                    <a:pt x="23" y="1047"/>
                  </a:lnTo>
                  <a:lnTo>
                    <a:pt x="37" y="1054"/>
                  </a:lnTo>
                  <a:lnTo>
                    <a:pt x="54" y="1060"/>
                  </a:lnTo>
                  <a:lnTo>
                    <a:pt x="62" y="1060"/>
                  </a:lnTo>
                  <a:lnTo>
                    <a:pt x="80" y="1062"/>
                  </a:lnTo>
                  <a:lnTo>
                    <a:pt x="96" y="1064"/>
                  </a:lnTo>
                  <a:lnTo>
                    <a:pt x="99" y="1066"/>
                  </a:lnTo>
                  <a:lnTo>
                    <a:pt x="92" y="1070"/>
                  </a:lnTo>
                  <a:lnTo>
                    <a:pt x="88" y="1074"/>
                  </a:lnTo>
                  <a:lnTo>
                    <a:pt x="88" y="1080"/>
                  </a:lnTo>
                  <a:lnTo>
                    <a:pt x="88" y="1088"/>
                  </a:lnTo>
                  <a:lnTo>
                    <a:pt x="86" y="1095"/>
                  </a:lnTo>
                  <a:lnTo>
                    <a:pt x="80" y="1099"/>
                  </a:lnTo>
                  <a:lnTo>
                    <a:pt x="70" y="1103"/>
                  </a:lnTo>
                  <a:lnTo>
                    <a:pt x="60" y="1111"/>
                  </a:lnTo>
                  <a:lnTo>
                    <a:pt x="56" y="1121"/>
                  </a:lnTo>
                  <a:lnTo>
                    <a:pt x="58" y="1131"/>
                  </a:lnTo>
                  <a:lnTo>
                    <a:pt x="60" y="1142"/>
                  </a:lnTo>
                  <a:lnTo>
                    <a:pt x="56" y="1152"/>
                  </a:lnTo>
                  <a:lnTo>
                    <a:pt x="43" y="1172"/>
                  </a:lnTo>
                  <a:lnTo>
                    <a:pt x="37" y="1195"/>
                  </a:lnTo>
                  <a:lnTo>
                    <a:pt x="37" y="1217"/>
                  </a:lnTo>
                  <a:lnTo>
                    <a:pt x="39" y="1226"/>
                  </a:lnTo>
                  <a:lnTo>
                    <a:pt x="39" y="1230"/>
                  </a:lnTo>
                  <a:lnTo>
                    <a:pt x="39" y="1244"/>
                  </a:lnTo>
                  <a:lnTo>
                    <a:pt x="43" y="1265"/>
                  </a:lnTo>
                  <a:lnTo>
                    <a:pt x="53" y="1295"/>
                  </a:lnTo>
                  <a:lnTo>
                    <a:pt x="56" y="1301"/>
                  </a:lnTo>
                  <a:lnTo>
                    <a:pt x="62" y="1305"/>
                  </a:lnTo>
                  <a:lnTo>
                    <a:pt x="68" y="1306"/>
                  </a:lnTo>
                  <a:lnTo>
                    <a:pt x="78" y="1308"/>
                  </a:lnTo>
                  <a:lnTo>
                    <a:pt x="86" y="1312"/>
                  </a:lnTo>
                  <a:lnTo>
                    <a:pt x="96" y="1314"/>
                  </a:lnTo>
                  <a:lnTo>
                    <a:pt x="103" y="1316"/>
                  </a:lnTo>
                  <a:lnTo>
                    <a:pt x="111" y="1318"/>
                  </a:lnTo>
                  <a:lnTo>
                    <a:pt x="121" y="1322"/>
                  </a:lnTo>
                  <a:lnTo>
                    <a:pt x="133" y="1320"/>
                  </a:lnTo>
                  <a:lnTo>
                    <a:pt x="144" y="1318"/>
                  </a:lnTo>
                  <a:lnTo>
                    <a:pt x="154" y="1324"/>
                  </a:lnTo>
                  <a:lnTo>
                    <a:pt x="160" y="1332"/>
                  </a:lnTo>
                  <a:lnTo>
                    <a:pt x="170" y="1340"/>
                  </a:lnTo>
                  <a:lnTo>
                    <a:pt x="180" y="1349"/>
                  </a:lnTo>
                  <a:lnTo>
                    <a:pt x="191" y="1357"/>
                  </a:lnTo>
                  <a:lnTo>
                    <a:pt x="205" y="1365"/>
                  </a:lnTo>
                  <a:lnTo>
                    <a:pt x="217" y="1371"/>
                  </a:lnTo>
                  <a:lnTo>
                    <a:pt x="228" y="1377"/>
                  </a:lnTo>
                  <a:lnTo>
                    <a:pt x="240" y="1381"/>
                  </a:lnTo>
                  <a:lnTo>
                    <a:pt x="244" y="1385"/>
                  </a:lnTo>
                  <a:lnTo>
                    <a:pt x="246" y="1392"/>
                  </a:lnTo>
                  <a:lnTo>
                    <a:pt x="248" y="1404"/>
                  </a:lnTo>
                  <a:lnTo>
                    <a:pt x="256" y="1418"/>
                  </a:lnTo>
                  <a:lnTo>
                    <a:pt x="265" y="1430"/>
                  </a:lnTo>
                  <a:lnTo>
                    <a:pt x="275" y="1443"/>
                  </a:lnTo>
                  <a:lnTo>
                    <a:pt x="285" y="1457"/>
                  </a:lnTo>
                  <a:lnTo>
                    <a:pt x="295" y="1471"/>
                  </a:lnTo>
                  <a:lnTo>
                    <a:pt x="308" y="1494"/>
                  </a:lnTo>
                  <a:lnTo>
                    <a:pt x="320" y="1516"/>
                  </a:lnTo>
                  <a:lnTo>
                    <a:pt x="326" y="1533"/>
                  </a:lnTo>
                  <a:lnTo>
                    <a:pt x="328" y="1539"/>
                  </a:lnTo>
                  <a:lnTo>
                    <a:pt x="328" y="1543"/>
                  </a:lnTo>
                  <a:lnTo>
                    <a:pt x="324" y="1553"/>
                  </a:lnTo>
                  <a:lnTo>
                    <a:pt x="322" y="1570"/>
                  </a:lnTo>
                  <a:lnTo>
                    <a:pt x="320" y="1590"/>
                  </a:lnTo>
                  <a:lnTo>
                    <a:pt x="324" y="1625"/>
                  </a:lnTo>
                  <a:lnTo>
                    <a:pt x="340" y="1670"/>
                  </a:lnTo>
                  <a:lnTo>
                    <a:pt x="365" y="1721"/>
                  </a:lnTo>
                  <a:lnTo>
                    <a:pt x="394" y="1775"/>
                  </a:lnTo>
                  <a:lnTo>
                    <a:pt x="428" y="1828"/>
                  </a:lnTo>
                  <a:lnTo>
                    <a:pt x="459" y="1873"/>
                  </a:lnTo>
                  <a:lnTo>
                    <a:pt x="488" y="1910"/>
                  </a:lnTo>
                  <a:lnTo>
                    <a:pt x="510" y="1932"/>
                  </a:lnTo>
                  <a:lnTo>
                    <a:pt x="574" y="1979"/>
                  </a:lnTo>
                  <a:lnTo>
                    <a:pt x="617" y="2008"/>
                  </a:lnTo>
                  <a:lnTo>
                    <a:pt x="641" y="2027"/>
                  </a:lnTo>
                  <a:lnTo>
                    <a:pt x="652" y="2037"/>
                  </a:lnTo>
                  <a:lnTo>
                    <a:pt x="656" y="2041"/>
                  </a:lnTo>
                  <a:lnTo>
                    <a:pt x="658" y="2043"/>
                  </a:lnTo>
                  <a:lnTo>
                    <a:pt x="662" y="2047"/>
                  </a:lnTo>
                  <a:lnTo>
                    <a:pt x="674" y="2055"/>
                  </a:lnTo>
                  <a:lnTo>
                    <a:pt x="689" y="2064"/>
                  </a:lnTo>
                  <a:lnTo>
                    <a:pt x="705" y="2070"/>
                  </a:lnTo>
                  <a:lnTo>
                    <a:pt x="723" y="2076"/>
                  </a:lnTo>
                  <a:lnTo>
                    <a:pt x="740" y="2078"/>
                  </a:lnTo>
                  <a:lnTo>
                    <a:pt x="758" y="2080"/>
                  </a:lnTo>
                  <a:lnTo>
                    <a:pt x="775" y="2080"/>
                  </a:lnTo>
                  <a:lnTo>
                    <a:pt x="795" y="2080"/>
                  </a:lnTo>
                  <a:lnTo>
                    <a:pt x="812" y="2080"/>
                  </a:lnTo>
                  <a:lnTo>
                    <a:pt x="824" y="2078"/>
                  </a:lnTo>
                  <a:lnTo>
                    <a:pt x="842" y="2072"/>
                  </a:lnTo>
                  <a:lnTo>
                    <a:pt x="865" y="2064"/>
                  </a:lnTo>
                  <a:lnTo>
                    <a:pt x="893" y="2055"/>
                  </a:lnTo>
                  <a:lnTo>
                    <a:pt x="922" y="2043"/>
                  </a:lnTo>
                  <a:lnTo>
                    <a:pt x="953" y="2029"/>
                  </a:lnTo>
                  <a:lnTo>
                    <a:pt x="986" y="2014"/>
                  </a:lnTo>
                  <a:lnTo>
                    <a:pt x="1020" y="1998"/>
                  </a:lnTo>
                  <a:lnTo>
                    <a:pt x="1053" y="1984"/>
                  </a:lnTo>
                  <a:lnTo>
                    <a:pt x="1084" y="1969"/>
                  </a:lnTo>
                  <a:lnTo>
                    <a:pt x="1111" y="1955"/>
                  </a:lnTo>
                  <a:lnTo>
                    <a:pt x="1137" y="1943"/>
                  </a:lnTo>
                  <a:lnTo>
                    <a:pt x="1158" y="1934"/>
                  </a:lnTo>
                  <a:lnTo>
                    <a:pt x="1176" y="1926"/>
                  </a:lnTo>
                  <a:lnTo>
                    <a:pt x="1186" y="1920"/>
                  </a:lnTo>
                  <a:lnTo>
                    <a:pt x="1189" y="1918"/>
                  </a:lnTo>
                  <a:lnTo>
                    <a:pt x="1193" y="1918"/>
                  </a:lnTo>
                  <a:lnTo>
                    <a:pt x="1207" y="1918"/>
                  </a:lnTo>
                  <a:lnTo>
                    <a:pt x="1229" y="1916"/>
                  </a:lnTo>
                  <a:lnTo>
                    <a:pt x="1256" y="1916"/>
                  </a:lnTo>
                  <a:lnTo>
                    <a:pt x="1289" y="1914"/>
                  </a:lnTo>
                  <a:lnTo>
                    <a:pt x="1324" y="1914"/>
                  </a:lnTo>
                  <a:lnTo>
                    <a:pt x="1363" y="1912"/>
                  </a:lnTo>
                  <a:lnTo>
                    <a:pt x="1404" y="1910"/>
                  </a:lnTo>
                  <a:lnTo>
                    <a:pt x="1445" y="1910"/>
                  </a:lnTo>
                  <a:lnTo>
                    <a:pt x="1484" y="1908"/>
                  </a:lnTo>
                  <a:lnTo>
                    <a:pt x="1522" y="1908"/>
                  </a:lnTo>
                  <a:lnTo>
                    <a:pt x="1557" y="1906"/>
                  </a:lnTo>
                  <a:lnTo>
                    <a:pt x="1586" y="1906"/>
                  </a:lnTo>
                  <a:lnTo>
                    <a:pt x="1609" y="1904"/>
                  </a:lnTo>
                  <a:lnTo>
                    <a:pt x="1627" y="1904"/>
                  </a:lnTo>
                  <a:lnTo>
                    <a:pt x="1635" y="1904"/>
                  </a:lnTo>
                  <a:lnTo>
                    <a:pt x="1652" y="1896"/>
                  </a:lnTo>
                  <a:lnTo>
                    <a:pt x="1686" y="1873"/>
                  </a:lnTo>
                  <a:lnTo>
                    <a:pt x="1731" y="1842"/>
                  </a:lnTo>
                  <a:lnTo>
                    <a:pt x="1779" y="1805"/>
                  </a:lnTo>
                  <a:lnTo>
                    <a:pt x="1828" y="1768"/>
                  </a:lnTo>
                  <a:lnTo>
                    <a:pt x="1869" y="1736"/>
                  </a:lnTo>
                  <a:lnTo>
                    <a:pt x="1899" y="1713"/>
                  </a:lnTo>
                  <a:lnTo>
                    <a:pt x="1910" y="1705"/>
                  </a:lnTo>
                  <a:lnTo>
                    <a:pt x="2049" y="1521"/>
                  </a:lnTo>
                  <a:lnTo>
                    <a:pt x="2047" y="1494"/>
                  </a:lnTo>
                  <a:lnTo>
                    <a:pt x="2039" y="1430"/>
                  </a:lnTo>
                  <a:lnTo>
                    <a:pt x="2024" y="1357"/>
                  </a:lnTo>
                  <a:lnTo>
                    <a:pt x="1994" y="1303"/>
                  </a:lnTo>
                  <a:lnTo>
                    <a:pt x="1977" y="1281"/>
                  </a:lnTo>
                  <a:lnTo>
                    <a:pt x="1959" y="1258"/>
                  </a:lnTo>
                  <a:lnTo>
                    <a:pt x="1944" y="1234"/>
                  </a:lnTo>
                  <a:lnTo>
                    <a:pt x="1930" y="1209"/>
                  </a:lnTo>
                  <a:lnTo>
                    <a:pt x="1920" y="1187"/>
                  </a:lnTo>
                  <a:lnTo>
                    <a:pt x="1912" y="1170"/>
                  </a:lnTo>
                  <a:lnTo>
                    <a:pt x="1906" y="1158"/>
                  </a:lnTo>
                  <a:lnTo>
                    <a:pt x="1904" y="1154"/>
                  </a:lnTo>
                  <a:lnTo>
                    <a:pt x="1906" y="1144"/>
                  </a:lnTo>
                  <a:lnTo>
                    <a:pt x="1912" y="1123"/>
                  </a:lnTo>
                  <a:lnTo>
                    <a:pt x="1916" y="1095"/>
                  </a:lnTo>
                  <a:lnTo>
                    <a:pt x="1918" y="1076"/>
                  </a:lnTo>
                  <a:lnTo>
                    <a:pt x="1918" y="1054"/>
                  </a:lnTo>
                  <a:lnTo>
                    <a:pt x="1918" y="1029"/>
                  </a:lnTo>
                  <a:lnTo>
                    <a:pt x="1920" y="1002"/>
                  </a:lnTo>
                  <a:lnTo>
                    <a:pt x="1924" y="976"/>
                  </a:lnTo>
                  <a:lnTo>
                    <a:pt x="1924" y="947"/>
                  </a:lnTo>
                  <a:lnTo>
                    <a:pt x="1918" y="910"/>
                  </a:lnTo>
                  <a:lnTo>
                    <a:pt x="1908" y="879"/>
                  </a:lnTo>
                  <a:lnTo>
                    <a:pt x="1904" y="865"/>
                  </a:lnTo>
                  <a:lnTo>
                    <a:pt x="1902" y="861"/>
                  </a:lnTo>
                  <a:lnTo>
                    <a:pt x="1901" y="851"/>
                  </a:lnTo>
                  <a:lnTo>
                    <a:pt x="1895" y="838"/>
                  </a:lnTo>
                  <a:lnTo>
                    <a:pt x="1889" y="822"/>
                  </a:lnTo>
                  <a:lnTo>
                    <a:pt x="1879" y="804"/>
                  </a:lnTo>
                  <a:lnTo>
                    <a:pt x="1869" y="791"/>
                  </a:lnTo>
                  <a:lnTo>
                    <a:pt x="1858" y="779"/>
                  </a:lnTo>
                  <a:lnTo>
                    <a:pt x="1846" y="773"/>
                  </a:lnTo>
                  <a:lnTo>
                    <a:pt x="1834" y="759"/>
                  </a:lnTo>
                  <a:lnTo>
                    <a:pt x="1842" y="738"/>
                  </a:lnTo>
                  <a:lnTo>
                    <a:pt x="1856" y="718"/>
                  </a:lnTo>
                  <a:lnTo>
                    <a:pt x="1863" y="711"/>
                  </a:lnTo>
                  <a:lnTo>
                    <a:pt x="1867" y="699"/>
                  </a:lnTo>
                  <a:lnTo>
                    <a:pt x="1873" y="670"/>
                  </a:lnTo>
                  <a:lnTo>
                    <a:pt x="1871" y="634"/>
                  </a:lnTo>
                  <a:lnTo>
                    <a:pt x="1852" y="605"/>
                  </a:lnTo>
                  <a:lnTo>
                    <a:pt x="1834" y="590"/>
                  </a:lnTo>
                  <a:lnTo>
                    <a:pt x="1838" y="580"/>
                  </a:lnTo>
                  <a:lnTo>
                    <a:pt x="1848" y="576"/>
                  </a:lnTo>
                  <a:lnTo>
                    <a:pt x="1854" y="574"/>
                  </a:lnTo>
                  <a:lnTo>
                    <a:pt x="1854" y="562"/>
                  </a:lnTo>
                  <a:lnTo>
                    <a:pt x="1854" y="527"/>
                  </a:lnTo>
                  <a:lnTo>
                    <a:pt x="1852" y="478"/>
                  </a:lnTo>
                  <a:lnTo>
                    <a:pt x="1848" y="418"/>
                  </a:lnTo>
                  <a:lnTo>
                    <a:pt x="1838" y="353"/>
                  </a:lnTo>
                  <a:lnTo>
                    <a:pt x="1822" y="289"/>
                  </a:lnTo>
                  <a:lnTo>
                    <a:pt x="1799" y="232"/>
                  </a:lnTo>
                  <a:lnTo>
                    <a:pt x="1768" y="187"/>
                  </a:lnTo>
                  <a:lnTo>
                    <a:pt x="1734" y="150"/>
                  </a:lnTo>
                  <a:lnTo>
                    <a:pt x="1709" y="117"/>
                  </a:lnTo>
                  <a:lnTo>
                    <a:pt x="1686" y="87"/>
                  </a:lnTo>
                  <a:lnTo>
                    <a:pt x="1662" y="60"/>
                  </a:lnTo>
                  <a:lnTo>
                    <a:pt x="1635" y="39"/>
                  </a:lnTo>
                  <a:lnTo>
                    <a:pt x="1598" y="19"/>
                  </a:lnTo>
                  <a:lnTo>
                    <a:pt x="1547" y="7"/>
                  </a:lnTo>
                  <a:lnTo>
                    <a:pt x="1481" y="0"/>
                  </a:lnTo>
                  <a:lnTo>
                    <a:pt x="1416" y="0"/>
                  </a:lnTo>
                  <a:lnTo>
                    <a:pt x="1359" y="5"/>
                  </a:lnTo>
                  <a:lnTo>
                    <a:pt x="1311" y="17"/>
                  </a:lnTo>
                  <a:lnTo>
                    <a:pt x="1268" y="33"/>
                  </a:lnTo>
                  <a:lnTo>
                    <a:pt x="1229" y="54"/>
                  </a:lnTo>
                  <a:lnTo>
                    <a:pt x="1197" y="78"/>
                  </a:lnTo>
                  <a:lnTo>
                    <a:pt x="1170" y="103"/>
                  </a:lnTo>
                  <a:lnTo>
                    <a:pt x="1146" y="130"/>
                  </a:lnTo>
                  <a:lnTo>
                    <a:pt x="1127" y="158"/>
                  </a:lnTo>
                  <a:lnTo>
                    <a:pt x="1111" y="185"/>
                  </a:lnTo>
                  <a:lnTo>
                    <a:pt x="1100" y="212"/>
                  </a:lnTo>
                  <a:lnTo>
                    <a:pt x="1090" y="236"/>
                  </a:lnTo>
                  <a:lnTo>
                    <a:pt x="1084" y="257"/>
                  </a:lnTo>
                  <a:lnTo>
                    <a:pt x="1078" y="273"/>
                  </a:lnTo>
                  <a:lnTo>
                    <a:pt x="1074" y="287"/>
                  </a:lnTo>
                  <a:lnTo>
                    <a:pt x="1070" y="293"/>
                  </a:lnTo>
                  <a:lnTo>
                    <a:pt x="1061" y="300"/>
                  </a:lnTo>
                  <a:lnTo>
                    <a:pt x="1043" y="308"/>
                  </a:lnTo>
                  <a:lnTo>
                    <a:pt x="1023" y="320"/>
                  </a:lnTo>
                  <a:lnTo>
                    <a:pt x="1002" y="330"/>
                  </a:lnTo>
                  <a:lnTo>
                    <a:pt x="980" y="339"/>
                  </a:lnTo>
                  <a:lnTo>
                    <a:pt x="961" y="349"/>
                  </a:lnTo>
                  <a:lnTo>
                    <a:pt x="947" y="357"/>
                  </a:lnTo>
                  <a:lnTo>
                    <a:pt x="941" y="365"/>
                  </a:lnTo>
                  <a:lnTo>
                    <a:pt x="939" y="379"/>
                  </a:lnTo>
                  <a:lnTo>
                    <a:pt x="937" y="396"/>
                  </a:lnTo>
                  <a:lnTo>
                    <a:pt x="937" y="412"/>
                  </a:lnTo>
                  <a:lnTo>
                    <a:pt x="943" y="421"/>
                  </a:lnTo>
                  <a:lnTo>
                    <a:pt x="951" y="425"/>
                  </a:lnTo>
                  <a:lnTo>
                    <a:pt x="969" y="431"/>
                  </a:lnTo>
                  <a:lnTo>
                    <a:pt x="990" y="441"/>
                  </a:lnTo>
                  <a:lnTo>
                    <a:pt x="1014" y="449"/>
                  </a:lnTo>
                  <a:lnTo>
                    <a:pt x="1039" y="459"/>
                  </a:lnTo>
                  <a:lnTo>
                    <a:pt x="1062" y="464"/>
                  </a:lnTo>
                  <a:lnTo>
                    <a:pt x="1082" y="470"/>
                  </a:lnTo>
                  <a:lnTo>
                    <a:pt x="1094" y="472"/>
                  </a:lnTo>
                  <a:lnTo>
                    <a:pt x="1098" y="476"/>
                  </a:lnTo>
                  <a:lnTo>
                    <a:pt x="1096" y="486"/>
                  </a:lnTo>
                  <a:lnTo>
                    <a:pt x="1090" y="502"/>
                  </a:lnTo>
                  <a:lnTo>
                    <a:pt x="1082" y="519"/>
                  </a:lnTo>
                  <a:lnTo>
                    <a:pt x="1074" y="539"/>
                  </a:lnTo>
                  <a:lnTo>
                    <a:pt x="1068" y="556"/>
                  </a:lnTo>
                  <a:lnTo>
                    <a:pt x="1066" y="572"/>
                  </a:lnTo>
                  <a:lnTo>
                    <a:pt x="1070" y="584"/>
                  </a:lnTo>
                  <a:lnTo>
                    <a:pt x="1084" y="603"/>
                  </a:lnTo>
                  <a:lnTo>
                    <a:pt x="1094" y="629"/>
                  </a:lnTo>
                  <a:lnTo>
                    <a:pt x="1098" y="648"/>
                  </a:lnTo>
                  <a:lnTo>
                    <a:pt x="1100" y="656"/>
                  </a:lnTo>
                  <a:lnTo>
                    <a:pt x="1096" y="666"/>
                  </a:lnTo>
                  <a:lnTo>
                    <a:pt x="1086" y="691"/>
                  </a:lnTo>
                  <a:lnTo>
                    <a:pt x="1078" y="722"/>
                  </a:lnTo>
                  <a:lnTo>
                    <a:pt x="1074" y="748"/>
                  </a:lnTo>
                  <a:lnTo>
                    <a:pt x="1078" y="773"/>
                  </a:lnTo>
                  <a:lnTo>
                    <a:pt x="1086" y="797"/>
                  </a:lnTo>
                  <a:lnTo>
                    <a:pt x="1098" y="816"/>
                  </a:lnTo>
                  <a:lnTo>
                    <a:pt x="1109" y="834"/>
                  </a:lnTo>
                  <a:lnTo>
                    <a:pt x="1121" y="849"/>
                  </a:lnTo>
                  <a:lnTo>
                    <a:pt x="1131" y="859"/>
                  </a:lnTo>
                  <a:lnTo>
                    <a:pt x="1139" y="867"/>
                  </a:lnTo>
                  <a:lnTo>
                    <a:pt x="1141" y="869"/>
                  </a:lnTo>
                  <a:lnTo>
                    <a:pt x="1191" y="961"/>
                  </a:lnTo>
                  <a:lnTo>
                    <a:pt x="1229" y="1023"/>
                  </a:lnTo>
                  <a:lnTo>
                    <a:pt x="1232" y="1025"/>
                  </a:lnTo>
                  <a:lnTo>
                    <a:pt x="1236" y="1029"/>
                  </a:lnTo>
                  <a:lnTo>
                    <a:pt x="1244" y="1033"/>
                  </a:lnTo>
                  <a:lnTo>
                    <a:pt x="1254" y="1037"/>
                  </a:lnTo>
                  <a:lnTo>
                    <a:pt x="1266" y="1041"/>
                  </a:lnTo>
                  <a:lnTo>
                    <a:pt x="1281" y="1045"/>
                  </a:lnTo>
                  <a:lnTo>
                    <a:pt x="1299" y="1047"/>
                  </a:lnTo>
                  <a:lnTo>
                    <a:pt x="1318" y="1049"/>
                  </a:lnTo>
                  <a:lnTo>
                    <a:pt x="1336" y="1047"/>
                  </a:lnTo>
                  <a:lnTo>
                    <a:pt x="1350" y="1045"/>
                  </a:lnTo>
                  <a:lnTo>
                    <a:pt x="1356" y="1045"/>
                  </a:lnTo>
                  <a:lnTo>
                    <a:pt x="1377" y="1095"/>
                  </a:lnTo>
                  <a:lnTo>
                    <a:pt x="1375" y="1099"/>
                  </a:lnTo>
                  <a:lnTo>
                    <a:pt x="1367" y="1111"/>
                  </a:lnTo>
                  <a:lnTo>
                    <a:pt x="1356" y="1123"/>
                  </a:lnTo>
                  <a:lnTo>
                    <a:pt x="1338" y="1133"/>
                  </a:lnTo>
                  <a:lnTo>
                    <a:pt x="1324" y="1138"/>
                  </a:lnTo>
                  <a:lnTo>
                    <a:pt x="1305" y="1148"/>
                  </a:lnTo>
                  <a:lnTo>
                    <a:pt x="1283" y="1162"/>
                  </a:lnTo>
                  <a:lnTo>
                    <a:pt x="1260" y="1179"/>
                  </a:lnTo>
                  <a:lnTo>
                    <a:pt x="1238" y="1195"/>
                  </a:lnTo>
                  <a:lnTo>
                    <a:pt x="1219" y="1213"/>
                  </a:lnTo>
                  <a:lnTo>
                    <a:pt x="1205" y="1228"/>
                  </a:lnTo>
                  <a:lnTo>
                    <a:pt x="1199" y="1240"/>
                  </a:lnTo>
                  <a:lnTo>
                    <a:pt x="1191" y="1263"/>
                  </a:lnTo>
                  <a:lnTo>
                    <a:pt x="1182" y="1287"/>
                  </a:lnTo>
                  <a:lnTo>
                    <a:pt x="1174" y="1303"/>
                  </a:lnTo>
                  <a:lnTo>
                    <a:pt x="1170" y="1310"/>
                  </a:lnTo>
                  <a:lnTo>
                    <a:pt x="1166" y="1312"/>
                  </a:lnTo>
                  <a:lnTo>
                    <a:pt x="1152" y="1318"/>
                  </a:lnTo>
                  <a:lnTo>
                    <a:pt x="1135" y="1326"/>
                  </a:lnTo>
                  <a:lnTo>
                    <a:pt x="1111" y="1338"/>
                  </a:lnTo>
                  <a:lnTo>
                    <a:pt x="1086" y="1351"/>
                  </a:lnTo>
                  <a:lnTo>
                    <a:pt x="1061" y="1369"/>
                  </a:lnTo>
                  <a:lnTo>
                    <a:pt x="1035" y="1389"/>
                  </a:lnTo>
                  <a:lnTo>
                    <a:pt x="1012" y="1408"/>
                  </a:lnTo>
                  <a:lnTo>
                    <a:pt x="1002" y="1414"/>
                  </a:lnTo>
                  <a:lnTo>
                    <a:pt x="975" y="1428"/>
                  </a:lnTo>
                  <a:lnTo>
                    <a:pt x="937" y="1445"/>
                  </a:lnTo>
                  <a:lnTo>
                    <a:pt x="894" y="1467"/>
                  </a:lnTo>
                  <a:lnTo>
                    <a:pt x="848" y="1492"/>
                  </a:lnTo>
                  <a:lnTo>
                    <a:pt x="805" y="1517"/>
                  </a:lnTo>
                  <a:lnTo>
                    <a:pt x="768" y="1541"/>
                  </a:lnTo>
                  <a:lnTo>
                    <a:pt x="740" y="1560"/>
                  </a:lnTo>
                  <a:lnTo>
                    <a:pt x="738" y="1551"/>
                  </a:lnTo>
                  <a:lnTo>
                    <a:pt x="723" y="1535"/>
                  </a:lnTo>
                  <a:lnTo>
                    <a:pt x="697" y="1516"/>
                  </a:lnTo>
                  <a:lnTo>
                    <a:pt x="666" y="1492"/>
                  </a:lnTo>
                  <a:lnTo>
                    <a:pt x="633" y="1473"/>
                  </a:lnTo>
                  <a:lnTo>
                    <a:pt x="601" y="1453"/>
                  </a:lnTo>
                  <a:lnTo>
                    <a:pt x="574" y="1439"/>
                  </a:lnTo>
                  <a:lnTo>
                    <a:pt x="555" y="1432"/>
                  </a:lnTo>
                  <a:lnTo>
                    <a:pt x="533" y="1424"/>
                  </a:lnTo>
                  <a:lnTo>
                    <a:pt x="519" y="1412"/>
                  </a:lnTo>
                  <a:lnTo>
                    <a:pt x="512" y="1404"/>
                  </a:lnTo>
                  <a:lnTo>
                    <a:pt x="510" y="14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1" name="Freeform 88">
              <a:extLst>
                <a:ext uri="{FF2B5EF4-FFF2-40B4-BE49-F238E27FC236}">
                  <a16:creationId xmlns:a16="http://schemas.microsoft.com/office/drawing/2014/main" id="{9602B602-D22F-48F4-9C56-14CA89726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" y="3220"/>
              <a:ext cx="385" cy="278"/>
            </a:xfrm>
            <a:custGeom>
              <a:avLst/>
              <a:gdLst>
                <a:gd name="T0" fmla="*/ 248 w 385"/>
                <a:gd name="T1" fmla="*/ 278 h 278"/>
                <a:gd name="T2" fmla="*/ 246 w 385"/>
                <a:gd name="T3" fmla="*/ 278 h 278"/>
                <a:gd name="T4" fmla="*/ 238 w 385"/>
                <a:gd name="T5" fmla="*/ 276 h 278"/>
                <a:gd name="T6" fmla="*/ 227 w 385"/>
                <a:gd name="T7" fmla="*/ 272 h 278"/>
                <a:gd name="T8" fmla="*/ 215 w 385"/>
                <a:gd name="T9" fmla="*/ 268 h 278"/>
                <a:gd name="T10" fmla="*/ 201 w 385"/>
                <a:gd name="T11" fmla="*/ 262 h 278"/>
                <a:gd name="T12" fmla="*/ 189 w 385"/>
                <a:gd name="T13" fmla="*/ 256 h 278"/>
                <a:gd name="T14" fmla="*/ 180 w 385"/>
                <a:gd name="T15" fmla="*/ 250 h 278"/>
                <a:gd name="T16" fmla="*/ 174 w 385"/>
                <a:gd name="T17" fmla="*/ 243 h 278"/>
                <a:gd name="T18" fmla="*/ 164 w 385"/>
                <a:gd name="T19" fmla="*/ 225 h 278"/>
                <a:gd name="T20" fmla="*/ 150 w 385"/>
                <a:gd name="T21" fmla="*/ 207 h 278"/>
                <a:gd name="T22" fmla="*/ 133 w 385"/>
                <a:gd name="T23" fmla="*/ 192 h 278"/>
                <a:gd name="T24" fmla="*/ 119 w 385"/>
                <a:gd name="T25" fmla="*/ 184 h 278"/>
                <a:gd name="T26" fmla="*/ 111 w 385"/>
                <a:gd name="T27" fmla="*/ 182 h 278"/>
                <a:gd name="T28" fmla="*/ 100 w 385"/>
                <a:gd name="T29" fmla="*/ 178 h 278"/>
                <a:gd name="T30" fmla="*/ 84 w 385"/>
                <a:gd name="T31" fmla="*/ 170 h 278"/>
                <a:gd name="T32" fmla="*/ 66 w 385"/>
                <a:gd name="T33" fmla="*/ 164 h 278"/>
                <a:gd name="T34" fmla="*/ 49 w 385"/>
                <a:gd name="T35" fmla="*/ 157 h 278"/>
                <a:gd name="T36" fmla="*/ 33 w 385"/>
                <a:gd name="T37" fmla="*/ 149 h 278"/>
                <a:gd name="T38" fmla="*/ 19 w 385"/>
                <a:gd name="T39" fmla="*/ 143 h 278"/>
                <a:gd name="T40" fmla="*/ 10 w 385"/>
                <a:gd name="T41" fmla="*/ 139 h 278"/>
                <a:gd name="T42" fmla="*/ 2 w 385"/>
                <a:gd name="T43" fmla="*/ 129 h 278"/>
                <a:gd name="T44" fmla="*/ 0 w 385"/>
                <a:gd name="T45" fmla="*/ 114 h 278"/>
                <a:gd name="T46" fmla="*/ 10 w 385"/>
                <a:gd name="T47" fmla="*/ 100 h 278"/>
                <a:gd name="T48" fmla="*/ 31 w 385"/>
                <a:gd name="T49" fmla="*/ 90 h 278"/>
                <a:gd name="T50" fmla="*/ 45 w 385"/>
                <a:gd name="T51" fmla="*/ 86 h 278"/>
                <a:gd name="T52" fmla="*/ 57 w 385"/>
                <a:gd name="T53" fmla="*/ 84 h 278"/>
                <a:gd name="T54" fmla="*/ 70 w 385"/>
                <a:gd name="T55" fmla="*/ 82 h 278"/>
                <a:gd name="T56" fmla="*/ 80 w 385"/>
                <a:gd name="T57" fmla="*/ 82 h 278"/>
                <a:gd name="T58" fmla="*/ 92 w 385"/>
                <a:gd name="T59" fmla="*/ 82 h 278"/>
                <a:gd name="T60" fmla="*/ 101 w 385"/>
                <a:gd name="T61" fmla="*/ 84 h 278"/>
                <a:gd name="T62" fmla="*/ 109 w 385"/>
                <a:gd name="T63" fmla="*/ 86 h 278"/>
                <a:gd name="T64" fmla="*/ 117 w 385"/>
                <a:gd name="T65" fmla="*/ 86 h 278"/>
                <a:gd name="T66" fmla="*/ 127 w 385"/>
                <a:gd name="T67" fmla="*/ 88 h 278"/>
                <a:gd name="T68" fmla="*/ 133 w 385"/>
                <a:gd name="T69" fmla="*/ 86 h 278"/>
                <a:gd name="T70" fmla="*/ 137 w 385"/>
                <a:gd name="T71" fmla="*/ 84 h 278"/>
                <a:gd name="T72" fmla="*/ 137 w 385"/>
                <a:gd name="T73" fmla="*/ 84 h 278"/>
                <a:gd name="T74" fmla="*/ 127 w 385"/>
                <a:gd name="T75" fmla="*/ 0 h 278"/>
                <a:gd name="T76" fmla="*/ 133 w 385"/>
                <a:gd name="T77" fmla="*/ 2 h 278"/>
                <a:gd name="T78" fmla="*/ 148 w 385"/>
                <a:gd name="T79" fmla="*/ 4 h 278"/>
                <a:gd name="T80" fmla="*/ 164 w 385"/>
                <a:gd name="T81" fmla="*/ 10 h 278"/>
                <a:gd name="T82" fmla="*/ 176 w 385"/>
                <a:gd name="T83" fmla="*/ 16 h 278"/>
                <a:gd name="T84" fmla="*/ 187 w 385"/>
                <a:gd name="T85" fmla="*/ 26 h 278"/>
                <a:gd name="T86" fmla="*/ 211 w 385"/>
                <a:gd name="T87" fmla="*/ 47 h 278"/>
                <a:gd name="T88" fmla="*/ 242 w 385"/>
                <a:gd name="T89" fmla="*/ 76 h 278"/>
                <a:gd name="T90" fmla="*/ 277 w 385"/>
                <a:gd name="T91" fmla="*/ 110 h 278"/>
                <a:gd name="T92" fmla="*/ 314 w 385"/>
                <a:gd name="T93" fmla="*/ 143 h 278"/>
                <a:gd name="T94" fmla="*/ 346 w 385"/>
                <a:gd name="T95" fmla="*/ 172 h 278"/>
                <a:gd name="T96" fmla="*/ 371 w 385"/>
                <a:gd name="T97" fmla="*/ 196 h 278"/>
                <a:gd name="T98" fmla="*/ 383 w 385"/>
                <a:gd name="T99" fmla="*/ 207 h 278"/>
                <a:gd name="T100" fmla="*/ 385 w 385"/>
                <a:gd name="T101" fmla="*/ 211 h 278"/>
                <a:gd name="T102" fmla="*/ 377 w 385"/>
                <a:gd name="T103" fmla="*/ 215 h 278"/>
                <a:gd name="T104" fmla="*/ 363 w 385"/>
                <a:gd name="T105" fmla="*/ 223 h 278"/>
                <a:gd name="T106" fmla="*/ 344 w 385"/>
                <a:gd name="T107" fmla="*/ 231 h 278"/>
                <a:gd name="T108" fmla="*/ 320 w 385"/>
                <a:gd name="T109" fmla="*/ 239 h 278"/>
                <a:gd name="T110" fmla="*/ 297 w 385"/>
                <a:gd name="T111" fmla="*/ 250 h 278"/>
                <a:gd name="T112" fmla="*/ 271 w 385"/>
                <a:gd name="T113" fmla="*/ 264 h 278"/>
                <a:gd name="T114" fmla="*/ 248 w 385"/>
                <a:gd name="T115" fmla="*/ 278 h 27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85" h="278">
                  <a:moveTo>
                    <a:pt x="248" y="278"/>
                  </a:moveTo>
                  <a:lnTo>
                    <a:pt x="246" y="278"/>
                  </a:lnTo>
                  <a:lnTo>
                    <a:pt x="238" y="276"/>
                  </a:lnTo>
                  <a:lnTo>
                    <a:pt x="227" y="272"/>
                  </a:lnTo>
                  <a:lnTo>
                    <a:pt x="215" y="268"/>
                  </a:lnTo>
                  <a:lnTo>
                    <a:pt x="201" y="262"/>
                  </a:lnTo>
                  <a:lnTo>
                    <a:pt x="189" y="256"/>
                  </a:lnTo>
                  <a:lnTo>
                    <a:pt x="180" y="250"/>
                  </a:lnTo>
                  <a:lnTo>
                    <a:pt x="174" y="243"/>
                  </a:lnTo>
                  <a:lnTo>
                    <a:pt x="164" y="225"/>
                  </a:lnTo>
                  <a:lnTo>
                    <a:pt x="150" y="207"/>
                  </a:lnTo>
                  <a:lnTo>
                    <a:pt x="133" y="192"/>
                  </a:lnTo>
                  <a:lnTo>
                    <a:pt x="119" y="184"/>
                  </a:lnTo>
                  <a:lnTo>
                    <a:pt x="111" y="182"/>
                  </a:lnTo>
                  <a:lnTo>
                    <a:pt x="100" y="178"/>
                  </a:lnTo>
                  <a:lnTo>
                    <a:pt x="84" y="170"/>
                  </a:lnTo>
                  <a:lnTo>
                    <a:pt x="66" y="164"/>
                  </a:lnTo>
                  <a:lnTo>
                    <a:pt x="49" y="157"/>
                  </a:lnTo>
                  <a:lnTo>
                    <a:pt x="33" y="149"/>
                  </a:lnTo>
                  <a:lnTo>
                    <a:pt x="19" y="143"/>
                  </a:lnTo>
                  <a:lnTo>
                    <a:pt x="10" y="139"/>
                  </a:lnTo>
                  <a:lnTo>
                    <a:pt x="2" y="129"/>
                  </a:lnTo>
                  <a:lnTo>
                    <a:pt x="0" y="114"/>
                  </a:lnTo>
                  <a:lnTo>
                    <a:pt x="10" y="100"/>
                  </a:lnTo>
                  <a:lnTo>
                    <a:pt x="31" y="90"/>
                  </a:lnTo>
                  <a:lnTo>
                    <a:pt x="45" y="86"/>
                  </a:lnTo>
                  <a:lnTo>
                    <a:pt x="57" y="84"/>
                  </a:lnTo>
                  <a:lnTo>
                    <a:pt x="70" y="82"/>
                  </a:lnTo>
                  <a:lnTo>
                    <a:pt x="80" y="82"/>
                  </a:lnTo>
                  <a:lnTo>
                    <a:pt x="92" y="82"/>
                  </a:lnTo>
                  <a:lnTo>
                    <a:pt x="101" y="84"/>
                  </a:lnTo>
                  <a:lnTo>
                    <a:pt x="109" y="86"/>
                  </a:lnTo>
                  <a:lnTo>
                    <a:pt x="117" y="86"/>
                  </a:lnTo>
                  <a:lnTo>
                    <a:pt x="127" y="88"/>
                  </a:lnTo>
                  <a:lnTo>
                    <a:pt x="133" y="86"/>
                  </a:lnTo>
                  <a:lnTo>
                    <a:pt x="137" y="84"/>
                  </a:lnTo>
                  <a:lnTo>
                    <a:pt x="127" y="0"/>
                  </a:lnTo>
                  <a:lnTo>
                    <a:pt x="133" y="2"/>
                  </a:lnTo>
                  <a:lnTo>
                    <a:pt x="148" y="4"/>
                  </a:lnTo>
                  <a:lnTo>
                    <a:pt x="164" y="10"/>
                  </a:lnTo>
                  <a:lnTo>
                    <a:pt x="176" y="16"/>
                  </a:lnTo>
                  <a:lnTo>
                    <a:pt x="187" y="26"/>
                  </a:lnTo>
                  <a:lnTo>
                    <a:pt x="211" y="47"/>
                  </a:lnTo>
                  <a:lnTo>
                    <a:pt x="242" y="76"/>
                  </a:lnTo>
                  <a:lnTo>
                    <a:pt x="277" y="110"/>
                  </a:lnTo>
                  <a:lnTo>
                    <a:pt x="314" y="143"/>
                  </a:lnTo>
                  <a:lnTo>
                    <a:pt x="346" y="172"/>
                  </a:lnTo>
                  <a:lnTo>
                    <a:pt x="371" y="196"/>
                  </a:lnTo>
                  <a:lnTo>
                    <a:pt x="383" y="207"/>
                  </a:lnTo>
                  <a:lnTo>
                    <a:pt x="385" y="211"/>
                  </a:lnTo>
                  <a:lnTo>
                    <a:pt x="377" y="215"/>
                  </a:lnTo>
                  <a:lnTo>
                    <a:pt x="363" y="223"/>
                  </a:lnTo>
                  <a:lnTo>
                    <a:pt x="344" y="231"/>
                  </a:lnTo>
                  <a:lnTo>
                    <a:pt x="320" y="239"/>
                  </a:lnTo>
                  <a:lnTo>
                    <a:pt x="297" y="250"/>
                  </a:lnTo>
                  <a:lnTo>
                    <a:pt x="271" y="264"/>
                  </a:lnTo>
                  <a:lnTo>
                    <a:pt x="248" y="2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2" name="Freeform 89">
              <a:extLst>
                <a:ext uri="{FF2B5EF4-FFF2-40B4-BE49-F238E27FC236}">
                  <a16:creationId xmlns:a16="http://schemas.microsoft.com/office/drawing/2014/main" id="{AAC91273-2E59-42AD-84DC-92F9B8510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" y="3238"/>
              <a:ext cx="345" cy="238"/>
            </a:xfrm>
            <a:custGeom>
              <a:avLst/>
              <a:gdLst>
                <a:gd name="T0" fmla="*/ 258 w 345"/>
                <a:gd name="T1" fmla="*/ 238 h 238"/>
                <a:gd name="T2" fmla="*/ 254 w 345"/>
                <a:gd name="T3" fmla="*/ 238 h 238"/>
                <a:gd name="T4" fmla="*/ 246 w 345"/>
                <a:gd name="T5" fmla="*/ 234 h 238"/>
                <a:gd name="T6" fmla="*/ 232 w 345"/>
                <a:gd name="T7" fmla="*/ 232 h 238"/>
                <a:gd name="T8" fmla="*/ 218 w 345"/>
                <a:gd name="T9" fmla="*/ 226 h 238"/>
                <a:gd name="T10" fmla="*/ 203 w 345"/>
                <a:gd name="T11" fmla="*/ 221 h 238"/>
                <a:gd name="T12" fmla="*/ 189 w 345"/>
                <a:gd name="T13" fmla="*/ 215 h 238"/>
                <a:gd name="T14" fmla="*/ 179 w 345"/>
                <a:gd name="T15" fmla="*/ 209 h 238"/>
                <a:gd name="T16" fmla="*/ 174 w 345"/>
                <a:gd name="T17" fmla="*/ 201 h 238"/>
                <a:gd name="T18" fmla="*/ 168 w 345"/>
                <a:gd name="T19" fmla="*/ 185 h 238"/>
                <a:gd name="T20" fmla="*/ 158 w 345"/>
                <a:gd name="T21" fmla="*/ 168 h 238"/>
                <a:gd name="T22" fmla="*/ 146 w 345"/>
                <a:gd name="T23" fmla="*/ 154 h 238"/>
                <a:gd name="T24" fmla="*/ 134 w 345"/>
                <a:gd name="T25" fmla="*/ 146 h 238"/>
                <a:gd name="T26" fmla="*/ 127 w 345"/>
                <a:gd name="T27" fmla="*/ 144 h 238"/>
                <a:gd name="T28" fmla="*/ 113 w 345"/>
                <a:gd name="T29" fmla="*/ 141 h 238"/>
                <a:gd name="T30" fmla="*/ 95 w 345"/>
                <a:gd name="T31" fmla="*/ 137 h 238"/>
                <a:gd name="T32" fmla="*/ 76 w 345"/>
                <a:gd name="T33" fmla="*/ 131 h 238"/>
                <a:gd name="T34" fmla="*/ 56 w 345"/>
                <a:gd name="T35" fmla="*/ 127 h 238"/>
                <a:gd name="T36" fmla="*/ 37 w 345"/>
                <a:gd name="T37" fmla="*/ 121 h 238"/>
                <a:gd name="T38" fmla="*/ 23 w 345"/>
                <a:gd name="T39" fmla="*/ 115 h 238"/>
                <a:gd name="T40" fmla="*/ 13 w 345"/>
                <a:gd name="T41" fmla="*/ 111 h 238"/>
                <a:gd name="T42" fmla="*/ 4 w 345"/>
                <a:gd name="T43" fmla="*/ 103 h 238"/>
                <a:gd name="T44" fmla="*/ 0 w 345"/>
                <a:gd name="T45" fmla="*/ 98 h 238"/>
                <a:gd name="T46" fmla="*/ 4 w 345"/>
                <a:gd name="T47" fmla="*/ 90 h 238"/>
                <a:gd name="T48" fmla="*/ 21 w 345"/>
                <a:gd name="T49" fmla="*/ 82 h 238"/>
                <a:gd name="T50" fmla="*/ 35 w 345"/>
                <a:gd name="T51" fmla="*/ 78 h 238"/>
                <a:gd name="T52" fmla="*/ 49 w 345"/>
                <a:gd name="T53" fmla="*/ 76 h 238"/>
                <a:gd name="T54" fmla="*/ 62 w 345"/>
                <a:gd name="T55" fmla="*/ 76 h 238"/>
                <a:gd name="T56" fmla="*/ 76 w 345"/>
                <a:gd name="T57" fmla="*/ 76 h 238"/>
                <a:gd name="T58" fmla="*/ 88 w 345"/>
                <a:gd name="T59" fmla="*/ 76 h 238"/>
                <a:gd name="T60" fmla="*/ 99 w 345"/>
                <a:gd name="T61" fmla="*/ 76 h 238"/>
                <a:gd name="T62" fmla="*/ 109 w 345"/>
                <a:gd name="T63" fmla="*/ 78 h 238"/>
                <a:gd name="T64" fmla="*/ 117 w 345"/>
                <a:gd name="T65" fmla="*/ 78 h 238"/>
                <a:gd name="T66" fmla="*/ 127 w 345"/>
                <a:gd name="T67" fmla="*/ 76 h 238"/>
                <a:gd name="T68" fmla="*/ 133 w 345"/>
                <a:gd name="T69" fmla="*/ 72 h 238"/>
                <a:gd name="T70" fmla="*/ 136 w 345"/>
                <a:gd name="T71" fmla="*/ 68 h 238"/>
                <a:gd name="T72" fmla="*/ 136 w 345"/>
                <a:gd name="T73" fmla="*/ 66 h 238"/>
                <a:gd name="T74" fmla="*/ 125 w 345"/>
                <a:gd name="T75" fmla="*/ 0 h 238"/>
                <a:gd name="T76" fmla="*/ 131 w 345"/>
                <a:gd name="T77" fmla="*/ 2 h 238"/>
                <a:gd name="T78" fmla="*/ 142 w 345"/>
                <a:gd name="T79" fmla="*/ 4 h 238"/>
                <a:gd name="T80" fmla="*/ 156 w 345"/>
                <a:gd name="T81" fmla="*/ 10 h 238"/>
                <a:gd name="T82" fmla="*/ 166 w 345"/>
                <a:gd name="T83" fmla="*/ 16 h 238"/>
                <a:gd name="T84" fmla="*/ 175 w 345"/>
                <a:gd name="T85" fmla="*/ 25 h 238"/>
                <a:gd name="T86" fmla="*/ 195 w 345"/>
                <a:gd name="T87" fmla="*/ 45 h 238"/>
                <a:gd name="T88" fmla="*/ 222 w 345"/>
                <a:gd name="T89" fmla="*/ 70 h 238"/>
                <a:gd name="T90" fmla="*/ 252 w 345"/>
                <a:gd name="T91" fmla="*/ 100 h 238"/>
                <a:gd name="T92" fmla="*/ 283 w 345"/>
                <a:gd name="T93" fmla="*/ 131 h 238"/>
                <a:gd name="T94" fmla="*/ 310 w 345"/>
                <a:gd name="T95" fmla="*/ 158 h 238"/>
                <a:gd name="T96" fmla="*/ 332 w 345"/>
                <a:gd name="T97" fmla="*/ 178 h 238"/>
                <a:gd name="T98" fmla="*/ 343 w 345"/>
                <a:gd name="T99" fmla="*/ 189 h 238"/>
                <a:gd name="T100" fmla="*/ 345 w 345"/>
                <a:gd name="T101" fmla="*/ 191 h 238"/>
                <a:gd name="T102" fmla="*/ 343 w 345"/>
                <a:gd name="T103" fmla="*/ 195 h 238"/>
                <a:gd name="T104" fmla="*/ 336 w 345"/>
                <a:gd name="T105" fmla="*/ 197 h 238"/>
                <a:gd name="T106" fmla="*/ 326 w 345"/>
                <a:gd name="T107" fmla="*/ 201 h 238"/>
                <a:gd name="T108" fmla="*/ 312 w 345"/>
                <a:gd name="T109" fmla="*/ 207 h 238"/>
                <a:gd name="T110" fmla="*/ 297 w 345"/>
                <a:gd name="T111" fmla="*/ 215 h 238"/>
                <a:gd name="T112" fmla="*/ 277 w 345"/>
                <a:gd name="T113" fmla="*/ 225 h 238"/>
                <a:gd name="T114" fmla="*/ 258 w 345"/>
                <a:gd name="T115" fmla="*/ 238 h 23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45" h="238">
                  <a:moveTo>
                    <a:pt x="258" y="238"/>
                  </a:moveTo>
                  <a:lnTo>
                    <a:pt x="254" y="238"/>
                  </a:lnTo>
                  <a:lnTo>
                    <a:pt x="246" y="234"/>
                  </a:lnTo>
                  <a:lnTo>
                    <a:pt x="232" y="232"/>
                  </a:lnTo>
                  <a:lnTo>
                    <a:pt x="218" y="226"/>
                  </a:lnTo>
                  <a:lnTo>
                    <a:pt x="203" y="221"/>
                  </a:lnTo>
                  <a:lnTo>
                    <a:pt x="189" y="215"/>
                  </a:lnTo>
                  <a:lnTo>
                    <a:pt x="179" y="209"/>
                  </a:lnTo>
                  <a:lnTo>
                    <a:pt x="174" y="201"/>
                  </a:lnTo>
                  <a:lnTo>
                    <a:pt x="168" y="185"/>
                  </a:lnTo>
                  <a:lnTo>
                    <a:pt x="158" y="168"/>
                  </a:lnTo>
                  <a:lnTo>
                    <a:pt x="146" y="154"/>
                  </a:lnTo>
                  <a:lnTo>
                    <a:pt x="134" y="146"/>
                  </a:lnTo>
                  <a:lnTo>
                    <a:pt x="127" y="144"/>
                  </a:lnTo>
                  <a:lnTo>
                    <a:pt x="113" y="141"/>
                  </a:lnTo>
                  <a:lnTo>
                    <a:pt x="95" y="137"/>
                  </a:lnTo>
                  <a:lnTo>
                    <a:pt x="76" y="131"/>
                  </a:lnTo>
                  <a:lnTo>
                    <a:pt x="56" y="127"/>
                  </a:lnTo>
                  <a:lnTo>
                    <a:pt x="37" y="121"/>
                  </a:lnTo>
                  <a:lnTo>
                    <a:pt x="23" y="115"/>
                  </a:lnTo>
                  <a:lnTo>
                    <a:pt x="13" y="111"/>
                  </a:lnTo>
                  <a:lnTo>
                    <a:pt x="4" y="103"/>
                  </a:lnTo>
                  <a:lnTo>
                    <a:pt x="0" y="98"/>
                  </a:lnTo>
                  <a:lnTo>
                    <a:pt x="4" y="90"/>
                  </a:lnTo>
                  <a:lnTo>
                    <a:pt x="21" y="82"/>
                  </a:lnTo>
                  <a:lnTo>
                    <a:pt x="35" y="78"/>
                  </a:lnTo>
                  <a:lnTo>
                    <a:pt x="49" y="76"/>
                  </a:lnTo>
                  <a:lnTo>
                    <a:pt x="62" y="76"/>
                  </a:lnTo>
                  <a:lnTo>
                    <a:pt x="76" y="76"/>
                  </a:lnTo>
                  <a:lnTo>
                    <a:pt x="88" y="76"/>
                  </a:lnTo>
                  <a:lnTo>
                    <a:pt x="99" y="76"/>
                  </a:lnTo>
                  <a:lnTo>
                    <a:pt x="109" y="78"/>
                  </a:lnTo>
                  <a:lnTo>
                    <a:pt x="117" y="78"/>
                  </a:lnTo>
                  <a:lnTo>
                    <a:pt x="127" y="76"/>
                  </a:lnTo>
                  <a:lnTo>
                    <a:pt x="133" y="72"/>
                  </a:lnTo>
                  <a:lnTo>
                    <a:pt x="136" y="68"/>
                  </a:lnTo>
                  <a:lnTo>
                    <a:pt x="136" y="66"/>
                  </a:lnTo>
                  <a:lnTo>
                    <a:pt x="125" y="0"/>
                  </a:lnTo>
                  <a:lnTo>
                    <a:pt x="131" y="2"/>
                  </a:lnTo>
                  <a:lnTo>
                    <a:pt x="142" y="4"/>
                  </a:lnTo>
                  <a:lnTo>
                    <a:pt x="156" y="10"/>
                  </a:lnTo>
                  <a:lnTo>
                    <a:pt x="166" y="16"/>
                  </a:lnTo>
                  <a:lnTo>
                    <a:pt x="175" y="25"/>
                  </a:lnTo>
                  <a:lnTo>
                    <a:pt x="195" y="45"/>
                  </a:lnTo>
                  <a:lnTo>
                    <a:pt x="222" y="70"/>
                  </a:lnTo>
                  <a:lnTo>
                    <a:pt x="252" y="100"/>
                  </a:lnTo>
                  <a:lnTo>
                    <a:pt x="283" y="131"/>
                  </a:lnTo>
                  <a:lnTo>
                    <a:pt x="310" y="158"/>
                  </a:lnTo>
                  <a:lnTo>
                    <a:pt x="332" y="178"/>
                  </a:lnTo>
                  <a:lnTo>
                    <a:pt x="343" y="189"/>
                  </a:lnTo>
                  <a:lnTo>
                    <a:pt x="345" y="191"/>
                  </a:lnTo>
                  <a:lnTo>
                    <a:pt x="343" y="195"/>
                  </a:lnTo>
                  <a:lnTo>
                    <a:pt x="336" y="197"/>
                  </a:lnTo>
                  <a:lnTo>
                    <a:pt x="326" y="201"/>
                  </a:lnTo>
                  <a:lnTo>
                    <a:pt x="312" y="207"/>
                  </a:lnTo>
                  <a:lnTo>
                    <a:pt x="297" y="215"/>
                  </a:lnTo>
                  <a:lnTo>
                    <a:pt x="277" y="225"/>
                  </a:lnTo>
                  <a:lnTo>
                    <a:pt x="258" y="238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3" name="Freeform 90">
              <a:extLst>
                <a:ext uri="{FF2B5EF4-FFF2-40B4-BE49-F238E27FC236}">
                  <a16:creationId xmlns:a16="http://schemas.microsoft.com/office/drawing/2014/main" id="{177418C4-1AB4-4AAA-89C4-E03202428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2134"/>
              <a:ext cx="867" cy="543"/>
            </a:xfrm>
            <a:custGeom>
              <a:avLst/>
              <a:gdLst>
                <a:gd name="T0" fmla="*/ 867 w 867"/>
                <a:gd name="T1" fmla="*/ 531 h 543"/>
                <a:gd name="T2" fmla="*/ 865 w 867"/>
                <a:gd name="T3" fmla="*/ 451 h 543"/>
                <a:gd name="T4" fmla="*/ 852 w 867"/>
                <a:gd name="T5" fmla="*/ 334 h 543"/>
                <a:gd name="T6" fmla="*/ 814 w 867"/>
                <a:gd name="T7" fmla="*/ 221 h 543"/>
                <a:gd name="T8" fmla="*/ 752 w 867"/>
                <a:gd name="T9" fmla="*/ 145 h 543"/>
                <a:gd name="T10" fmla="*/ 707 w 867"/>
                <a:gd name="T11" fmla="*/ 92 h 543"/>
                <a:gd name="T12" fmla="*/ 658 w 867"/>
                <a:gd name="T13" fmla="*/ 53 h 543"/>
                <a:gd name="T14" fmla="*/ 578 w 867"/>
                <a:gd name="T15" fmla="*/ 20 h 543"/>
                <a:gd name="T16" fmla="*/ 480 w 867"/>
                <a:gd name="T17" fmla="*/ 0 h 543"/>
                <a:gd name="T18" fmla="*/ 410 w 867"/>
                <a:gd name="T19" fmla="*/ 16 h 543"/>
                <a:gd name="T20" fmla="*/ 344 w 867"/>
                <a:gd name="T21" fmla="*/ 53 h 543"/>
                <a:gd name="T22" fmla="*/ 281 w 867"/>
                <a:gd name="T23" fmla="*/ 104 h 543"/>
                <a:gd name="T24" fmla="*/ 226 w 867"/>
                <a:gd name="T25" fmla="*/ 162 h 543"/>
                <a:gd name="T26" fmla="*/ 182 w 867"/>
                <a:gd name="T27" fmla="*/ 217 h 543"/>
                <a:gd name="T28" fmla="*/ 148 w 867"/>
                <a:gd name="T29" fmla="*/ 262 h 543"/>
                <a:gd name="T30" fmla="*/ 131 w 867"/>
                <a:gd name="T31" fmla="*/ 287 h 543"/>
                <a:gd name="T32" fmla="*/ 19 w 867"/>
                <a:gd name="T33" fmla="*/ 356 h 543"/>
                <a:gd name="T34" fmla="*/ 8 w 867"/>
                <a:gd name="T35" fmla="*/ 385 h 543"/>
                <a:gd name="T36" fmla="*/ 57 w 867"/>
                <a:gd name="T37" fmla="*/ 399 h 543"/>
                <a:gd name="T38" fmla="*/ 127 w 867"/>
                <a:gd name="T39" fmla="*/ 418 h 543"/>
                <a:gd name="T40" fmla="*/ 183 w 867"/>
                <a:gd name="T41" fmla="*/ 432 h 543"/>
                <a:gd name="T42" fmla="*/ 207 w 867"/>
                <a:gd name="T43" fmla="*/ 436 h 543"/>
                <a:gd name="T44" fmla="*/ 264 w 867"/>
                <a:gd name="T45" fmla="*/ 446 h 543"/>
                <a:gd name="T46" fmla="*/ 344 w 867"/>
                <a:gd name="T47" fmla="*/ 461 h 543"/>
                <a:gd name="T48" fmla="*/ 414 w 867"/>
                <a:gd name="T49" fmla="*/ 473 h 543"/>
                <a:gd name="T50" fmla="*/ 469 w 867"/>
                <a:gd name="T51" fmla="*/ 479 h 543"/>
                <a:gd name="T52" fmla="*/ 525 w 867"/>
                <a:gd name="T53" fmla="*/ 479 h 543"/>
                <a:gd name="T54" fmla="*/ 576 w 867"/>
                <a:gd name="T55" fmla="*/ 479 h 543"/>
                <a:gd name="T56" fmla="*/ 615 w 867"/>
                <a:gd name="T57" fmla="*/ 477 h 543"/>
                <a:gd name="T58" fmla="*/ 646 w 867"/>
                <a:gd name="T59" fmla="*/ 479 h 543"/>
                <a:gd name="T60" fmla="*/ 691 w 867"/>
                <a:gd name="T61" fmla="*/ 488 h 543"/>
                <a:gd name="T62" fmla="*/ 748 w 867"/>
                <a:gd name="T63" fmla="*/ 508 h 543"/>
                <a:gd name="T64" fmla="*/ 807 w 867"/>
                <a:gd name="T65" fmla="*/ 530 h 543"/>
                <a:gd name="T66" fmla="*/ 842 w 867"/>
                <a:gd name="T67" fmla="*/ 539 h 543"/>
                <a:gd name="T68" fmla="*/ 863 w 867"/>
                <a:gd name="T69" fmla="*/ 543 h 5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867" h="543">
                  <a:moveTo>
                    <a:pt x="867" y="543"/>
                  </a:moveTo>
                  <a:lnTo>
                    <a:pt x="867" y="531"/>
                  </a:lnTo>
                  <a:lnTo>
                    <a:pt x="867" y="500"/>
                  </a:lnTo>
                  <a:lnTo>
                    <a:pt x="865" y="451"/>
                  </a:lnTo>
                  <a:lnTo>
                    <a:pt x="861" y="395"/>
                  </a:lnTo>
                  <a:lnTo>
                    <a:pt x="852" y="334"/>
                  </a:lnTo>
                  <a:lnTo>
                    <a:pt x="836" y="274"/>
                  </a:lnTo>
                  <a:lnTo>
                    <a:pt x="814" y="221"/>
                  </a:lnTo>
                  <a:lnTo>
                    <a:pt x="783" y="178"/>
                  </a:lnTo>
                  <a:lnTo>
                    <a:pt x="752" y="145"/>
                  </a:lnTo>
                  <a:lnTo>
                    <a:pt x="729" y="117"/>
                  </a:lnTo>
                  <a:lnTo>
                    <a:pt x="707" y="92"/>
                  </a:lnTo>
                  <a:lnTo>
                    <a:pt x="686" y="70"/>
                  </a:lnTo>
                  <a:lnTo>
                    <a:pt x="658" y="53"/>
                  </a:lnTo>
                  <a:lnTo>
                    <a:pt x="625" y="35"/>
                  </a:lnTo>
                  <a:lnTo>
                    <a:pt x="578" y="20"/>
                  </a:lnTo>
                  <a:lnTo>
                    <a:pt x="516" y="4"/>
                  </a:lnTo>
                  <a:lnTo>
                    <a:pt x="480" y="0"/>
                  </a:lnTo>
                  <a:lnTo>
                    <a:pt x="445" y="6"/>
                  </a:lnTo>
                  <a:lnTo>
                    <a:pt x="410" y="16"/>
                  </a:lnTo>
                  <a:lnTo>
                    <a:pt x="377" y="33"/>
                  </a:lnTo>
                  <a:lnTo>
                    <a:pt x="344" y="53"/>
                  </a:lnTo>
                  <a:lnTo>
                    <a:pt x="310" y="78"/>
                  </a:lnTo>
                  <a:lnTo>
                    <a:pt x="281" y="104"/>
                  </a:lnTo>
                  <a:lnTo>
                    <a:pt x="252" y="133"/>
                  </a:lnTo>
                  <a:lnTo>
                    <a:pt x="226" y="162"/>
                  </a:lnTo>
                  <a:lnTo>
                    <a:pt x="201" y="190"/>
                  </a:lnTo>
                  <a:lnTo>
                    <a:pt x="182" y="217"/>
                  </a:lnTo>
                  <a:lnTo>
                    <a:pt x="162" y="240"/>
                  </a:lnTo>
                  <a:lnTo>
                    <a:pt x="148" y="262"/>
                  </a:lnTo>
                  <a:lnTo>
                    <a:pt x="139" y="278"/>
                  </a:lnTo>
                  <a:lnTo>
                    <a:pt x="131" y="287"/>
                  </a:lnTo>
                  <a:lnTo>
                    <a:pt x="129" y="291"/>
                  </a:lnTo>
                  <a:lnTo>
                    <a:pt x="19" y="356"/>
                  </a:lnTo>
                  <a:lnTo>
                    <a:pt x="0" y="383"/>
                  </a:lnTo>
                  <a:lnTo>
                    <a:pt x="8" y="385"/>
                  </a:lnTo>
                  <a:lnTo>
                    <a:pt x="27" y="391"/>
                  </a:lnTo>
                  <a:lnTo>
                    <a:pt x="57" y="399"/>
                  </a:lnTo>
                  <a:lnTo>
                    <a:pt x="92" y="408"/>
                  </a:lnTo>
                  <a:lnTo>
                    <a:pt x="127" y="418"/>
                  </a:lnTo>
                  <a:lnTo>
                    <a:pt x="158" y="426"/>
                  </a:lnTo>
                  <a:lnTo>
                    <a:pt x="183" y="432"/>
                  </a:lnTo>
                  <a:lnTo>
                    <a:pt x="197" y="434"/>
                  </a:lnTo>
                  <a:lnTo>
                    <a:pt x="207" y="436"/>
                  </a:lnTo>
                  <a:lnTo>
                    <a:pt x="230" y="440"/>
                  </a:lnTo>
                  <a:lnTo>
                    <a:pt x="264" y="446"/>
                  </a:lnTo>
                  <a:lnTo>
                    <a:pt x="303" y="453"/>
                  </a:lnTo>
                  <a:lnTo>
                    <a:pt x="344" y="461"/>
                  </a:lnTo>
                  <a:lnTo>
                    <a:pt x="383" y="467"/>
                  </a:lnTo>
                  <a:lnTo>
                    <a:pt x="414" y="473"/>
                  </a:lnTo>
                  <a:lnTo>
                    <a:pt x="437" y="477"/>
                  </a:lnTo>
                  <a:lnTo>
                    <a:pt x="469" y="479"/>
                  </a:lnTo>
                  <a:lnTo>
                    <a:pt x="498" y="479"/>
                  </a:lnTo>
                  <a:lnTo>
                    <a:pt x="525" y="479"/>
                  </a:lnTo>
                  <a:lnTo>
                    <a:pt x="553" y="479"/>
                  </a:lnTo>
                  <a:lnTo>
                    <a:pt x="576" y="479"/>
                  </a:lnTo>
                  <a:lnTo>
                    <a:pt x="598" y="477"/>
                  </a:lnTo>
                  <a:lnTo>
                    <a:pt x="615" y="477"/>
                  </a:lnTo>
                  <a:lnTo>
                    <a:pt x="633" y="477"/>
                  </a:lnTo>
                  <a:lnTo>
                    <a:pt x="646" y="479"/>
                  </a:lnTo>
                  <a:lnTo>
                    <a:pt x="666" y="483"/>
                  </a:lnTo>
                  <a:lnTo>
                    <a:pt x="691" y="488"/>
                  </a:lnTo>
                  <a:lnTo>
                    <a:pt x="719" y="496"/>
                  </a:lnTo>
                  <a:lnTo>
                    <a:pt x="748" y="508"/>
                  </a:lnTo>
                  <a:lnTo>
                    <a:pt x="777" y="518"/>
                  </a:lnTo>
                  <a:lnTo>
                    <a:pt x="807" y="530"/>
                  </a:lnTo>
                  <a:lnTo>
                    <a:pt x="834" y="541"/>
                  </a:lnTo>
                  <a:lnTo>
                    <a:pt x="842" y="539"/>
                  </a:lnTo>
                  <a:lnTo>
                    <a:pt x="854" y="541"/>
                  </a:lnTo>
                  <a:lnTo>
                    <a:pt x="863" y="543"/>
                  </a:lnTo>
                  <a:lnTo>
                    <a:pt x="867" y="543"/>
                  </a:lnTo>
                  <a:close/>
                </a:path>
              </a:pathLst>
            </a:custGeom>
            <a:solidFill>
              <a:srgbClr val="F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4" name="Freeform 91">
              <a:extLst>
                <a:ext uri="{FF2B5EF4-FFF2-40B4-BE49-F238E27FC236}">
                  <a16:creationId xmlns:a16="http://schemas.microsoft.com/office/drawing/2014/main" id="{AE0D3538-A0DE-42E5-BEBC-2FFFFB806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2134"/>
              <a:ext cx="867" cy="543"/>
            </a:xfrm>
            <a:custGeom>
              <a:avLst/>
              <a:gdLst>
                <a:gd name="T0" fmla="*/ 867 w 867"/>
                <a:gd name="T1" fmla="*/ 531 h 543"/>
                <a:gd name="T2" fmla="*/ 865 w 867"/>
                <a:gd name="T3" fmla="*/ 451 h 543"/>
                <a:gd name="T4" fmla="*/ 852 w 867"/>
                <a:gd name="T5" fmla="*/ 334 h 543"/>
                <a:gd name="T6" fmla="*/ 814 w 867"/>
                <a:gd name="T7" fmla="*/ 221 h 543"/>
                <a:gd name="T8" fmla="*/ 752 w 867"/>
                <a:gd name="T9" fmla="*/ 145 h 543"/>
                <a:gd name="T10" fmla="*/ 707 w 867"/>
                <a:gd name="T11" fmla="*/ 88 h 543"/>
                <a:gd name="T12" fmla="*/ 660 w 867"/>
                <a:gd name="T13" fmla="*/ 43 h 543"/>
                <a:gd name="T14" fmla="*/ 578 w 867"/>
                <a:gd name="T15" fmla="*/ 14 h 543"/>
                <a:gd name="T16" fmla="*/ 457 w 867"/>
                <a:gd name="T17" fmla="*/ 0 h 543"/>
                <a:gd name="T18" fmla="*/ 359 w 867"/>
                <a:gd name="T19" fmla="*/ 16 h 543"/>
                <a:gd name="T20" fmla="*/ 281 w 867"/>
                <a:gd name="T21" fmla="*/ 53 h 543"/>
                <a:gd name="T22" fmla="*/ 223 w 867"/>
                <a:gd name="T23" fmla="*/ 104 h 543"/>
                <a:gd name="T24" fmla="*/ 182 w 867"/>
                <a:gd name="T25" fmla="*/ 162 h 543"/>
                <a:gd name="T26" fmla="*/ 152 w 867"/>
                <a:gd name="T27" fmla="*/ 217 h 543"/>
                <a:gd name="T28" fmla="*/ 137 w 867"/>
                <a:gd name="T29" fmla="*/ 262 h 543"/>
                <a:gd name="T30" fmla="*/ 129 w 867"/>
                <a:gd name="T31" fmla="*/ 287 h 543"/>
                <a:gd name="T32" fmla="*/ 19 w 867"/>
                <a:gd name="T33" fmla="*/ 356 h 543"/>
                <a:gd name="T34" fmla="*/ 8 w 867"/>
                <a:gd name="T35" fmla="*/ 385 h 543"/>
                <a:gd name="T36" fmla="*/ 57 w 867"/>
                <a:gd name="T37" fmla="*/ 399 h 543"/>
                <a:gd name="T38" fmla="*/ 127 w 867"/>
                <a:gd name="T39" fmla="*/ 418 h 543"/>
                <a:gd name="T40" fmla="*/ 183 w 867"/>
                <a:gd name="T41" fmla="*/ 432 h 543"/>
                <a:gd name="T42" fmla="*/ 207 w 867"/>
                <a:gd name="T43" fmla="*/ 436 h 543"/>
                <a:gd name="T44" fmla="*/ 264 w 867"/>
                <a:gd name="T45" fmla="*/ 446 h 543"/>
                <a:gd name="T46" fmla="*/ 344 w 867"/>
                <a:gd name="T47" fmla="*/ 461 h 543"/>
                <a:gd name="T48" fmla="*/ 414 w 867"/>
                <a:gd name="T49" fmla="*/ 473 h 543"/>
                <a:gd name="T50" fmla="*/ 469 w 867"/>
                <a:gd name="T51" fmla="*/ 479 h 543"/>
                <a:gd name="T52" fmla="*/ 525 w 867"/>
                <a:gd name="T53" fmla="*/ 479 h 543"/>
                <a:gd name="T54" fmla="*/ 576 w 867"/>
                <a:gd name="T55" fmla="*/ 479 h 543"/>
                <a:gd name="T56" fmla="*/ 615 w 867"/>
                <a:gd name="T57" fmla="*/ 477 h 543"/>
                <a:gd name="T58" fmla="*/ 646 w 867"/>
                <a:gd name="T59" fmla="*/ 479 h 543"/>
                <a:gd name="T60" fmla="*/ 691 w 867"/>
                <a:gd name="T61" fmla="*/ 488 h 543"/>
                <a:gd name="T62" fmla="*/ 748 w 867"/>
                <a:gd name="T63" fmla="*/ 508 h 543"/>
                <a:gd name="T64" fmla="*/ 807 w 867"/>
                <a:gd name="T65" fmla="*/ 530 h 543"/>
                <a:gd name="T66" fmla="*/ 842 w 867"/>
                <a:gd name="T67" fmla="*/ 539 h 543"/>
                <a:gd name="T68" fmla="*/ 863 w 867"/>
                <a:gd name="T69" fmla="*/ 543 h 5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867" h="543">
                  <a:moveTo>
                    <a:pt x="867" y="543"/>
                  </a:moveTo>
                  <a:lnTo>
                    <a:pt x="867" y="531"/>
                  </a:lnTo>
                  <a:lnTo>
                    <a:pt x="867" y="500"/>
                  </a:lnTo>
                  <a:lnTo>
                    <a:pt x="865" y="451"/>
                  </a:lnTo>
                  <a:lnTo>
                    <a:pt x="861" y="395"/>
                  </a:lnTo>
                  <a:lnTo>
                    <a:pt x="852" y="334"/>
                  </a:lnTo>
                  <a:lnTo>
                    <a:pt x="836" y="274"/>
                  </a:lnTo>
                  <a:lnTo>
                    <a:pt x="814" y="221"/>
                  </a:lnTo>
                  <a:lnTo>
                    <a:pt x="783" y="178"/>
                  </a:lnTo>
                  <a:lnTo>
                    <a:pt x="752" y="145"/>
                  </a:lnTo>
                  <a:lnTo>
                    <a:pt x="729" y="113"/>
                  </a:lnTo>
                  <a:lnTo>
                    <a:pt x="707" y="88"/>
                  </a:lnTo>
                  <a:lnTo>
                    <a:pt x="686" y="65"/>
                  </a:lnTo>
                  <a:lnTo>
                    <a:pt x="660" y="43"/>
                  </a:lnTo>
                  <a:lnTo>
                    <a:pt x="625" y="27"/>
                  </a:lnTo>
                  <a:lnTo>
                    <a:pt x="578" y="14"/>
                  </a:lnTo>
                  <a:lnTo>
                    <a:pt x="516" y="4"/>
                  </a:lnTo>
                  <a:lnTo>
                    <a:pt x="457" y="0"/>
                  </a:lnTo>
                  <a:lnTo>
                    <a:pt x="406" y="6"/>
                  </a:lnTo>
                  <a:lnTo>
                    <a:pt x="359" y="16"/>
                  </a:lnTo>
                  <a:lnTo>
                    <a:pt x="318" y="33"/>
                  </a:lnTo>
                  <a:lnTo>
                    <a:pt x="281" y="53"/>
                  </a:lnTo>
                  <a:lnTo>
                    <a:pt x="250" y="78"/>
                  </a:lnTo>
                  <a:lnTo>
                    <a:pt x="223" y="104"/>
                  </a:lnTo>
                  <a:lnTo>
                    <a:pt x="199" y="133"/>
                  </a:lnTo>
                  <a:lnTo>
                    <a:pt x="182" y="162"/>
                  </a:lnTo>
                  <a:lnTo>
                    <a:pt x="166" y="190"/>
                  </a:lnTo>
                  <a:lnTo>
                    <a:pt x="152" y="217"/>
                  </a:lnTo>
                  <a:lnTo>
                    <a:pt x="142" y="240"/>
                  </a:lnTo>
                  <a:lnTo>
                    <a:pt x="137" y="262"/>
                  </a:lnTo>
                  <a:lnTo>
                    <a:pt x="133" y="278"/>
                  </a:lnTo>
                  <a:lnTo>
                    <a:pt x="129" y="287"/>
                  </a:lnTo>
                  <a:lnTo>
                    <a:pt x="129" y="291"/>
                  </a:lnTo>
                  <a:lnTo>
                    <a:pt x="19" y="356"/>
                  </a:lnTo>
                  <a:lnTo>
                    <a:pt x="0" y="383"/>
                  </a:lnTo>
                  <a:lnTo>
                    <a:pt x="8" y="385"/>
                  </a:lnTo>
                  <a:lnTo>
                    <a:pt x="27" y="391"/>
                  </a:lnTo>
                  <a:lnTo>
                    <a:pt x="57" y="399"/>
                  </a:lnTo>
                  <a:lnTo>
                    <a:pt x="92" y="408"/>
                  </a:lnTo>
                  <a:lnTo>
                    <a:pt x="127" y="418"/>
                  </a:lnTo>
                  <a:lnTo>
                    <a:pt x="158" y="426"/>
                  </a:lnTo>
                  <a:lnTo>
                    <a:pt x="183" y="432"/>
                  </a:lnTo>
                  <a:lnTo>
                    <a:pt x="197" y="434"/>
                  </a:lnTo>
                  <a:lnTo>
                    <a:pt x="207" y="436"/>
                  </a:lnTo>
                  <a:lnTo>
                    <a:pt x="230" y="440"/>
                  </a:lnTo>
                  <a:lnTo>
                    <a:pt x="264" y="446"/>
                  </a:lnTo>
                  <a:lnTo>
                    <a:pt x="303" y="453"/>
                  </a:lnTo>
                  <a:lnTo>
                    <a:pt x="344" y="461"/>
                  </a:lnTo>
                  <a:lnTo>
                    <a:pt x="383" y="467"/>
                  </a:lnTo>
                  <a:lnTo>
                    <a:pt x="414" y="473"/>
                  </a:lnTo>
                  <a:lnTo>
                    <a:pt x="437" y="477"/>
                  </a:lnTo>
                  <a:lnTo>
                    <a:pt x="469" y="479"/>
                  </a:lnTo>
                  <a:lnTo>
                    <a:pt x="498" y="479"/>
                  </a:lnTo>
                  <a:lnTo>
                    <a:pt x="525" y="479"/>
                  </a:lnTo>
                  <a:lnTo>
                    <a:pt x="553" y="479"/>
                  </a:lnTo>
                  <a:lnTo>
                    <a:pt x="576" y="479"/>
                  </a:lnTo>
                  <a:lnTo>
                    <a:pt x="598" y="477"/>
                  </a:lnTo>
                  <a:lnTo>
                    <a:pt x="615" y="477"/>
                  </a:lnTo>
                  <a:lnTo>
                    <a:pt x="633" y="477"/>
                  </a:lnTo>
                  <a:lnTo>
                    <a:pt x="646" y="479"/>
                  </a:lnTo>
                  <a:lnTo>
                    <a:pt x="666" y="483"/>
                  </a:lnTo>
                  <a:lnTo>
                    <a:pt x="691" y="488"/>
                  </a:lnTo>
                  <a:lnTo>
                    <a:pt x="719" y="496"/>
                  </a:lnTo>
                  <a:lnTo>
                    <a:pt x="748" y="508"/>
                  </a:lnTo>
                  <a:lnTo>
                    <a:pt x="777" y="518"/>
                  </a:lnTo>
                  <a:lnTo>
                    <a:pt x="807" y="530"/>
                  </a:lnTo>
                  <a:lnTo>
                    <a:pt x="834" y="541"/>
                  </a:lnTo>
                  <a:lnTo>
                    <a:pt x="842" y="539"/>
                  </a:lnTo>
                  <a:lnTo>
                    <a:pt x="854" y="541"/>
                  </a:lnTo>
                  <a:lnTo>
                    <a:pt x="863" y="543"/>
                  </a:lnTo>
                  <a:lnTo>
                    <a:pt x="867" y="543"/>
                  </a:lnTo>
                  <a:close/>
                </a:path>
              </a:pathLst>
            </a:custGeom>
            <a:solidFill>
              <a:srgbClr val="F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5" name="Freeform 92">
              <a:extLst>
                <a:ext uri="{FF2B5EF4-FFF2-40B4-BE49-F238E27FC236}">
                  <a16:creationId xmlns:a16="http://schemas.microsoft.com/office/drawing/2014/main" id="{03443558-1FA6-459B-8904-E8D108828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" y="3117"/>
              <a:ext cx="482" cy="512"/>
            </a:xfrm>
            <a:custGeom>
              <a:avLst/>
              <a:gdLst>
                <a:gd name="T0" fmla="*/ 369 w 482"/>
                <a:gd name="T1" fmla="*/ 252 h 512"/>
                <a:gd name="T2" fmla="*/ 326 w 482"/>
                <a:gd name="T3" fmla="*/ 164 h 512"/>
                <a:gd name="T4" fmla="*/ 294 w 482"/>
                <a:gd name="T5" fmla="*/ 117 h 512"/>
                <a:gd name="T6" fmla="*/ 273 w 482"/>
                <a:gd name="T7" fmla="*/ 78 h 512"/>
                <a:gd name="T8" fmla="*/ 259 w 482"/>
                <a:gd name="T9" fmla="*/ 58 h 512"/>
                <a:gd name="T10" fmla="*/ 250 w 482"/>
                <a:gd name="T11" fmla="*/ 47 h 512"/>
                <a:gd name="T12" fmla="*/ 236 w 482"/>
                <a:gd name="T13" fmla="*/ 41 h 512"/>
                <a:gd name="T14" fmla="*/ 222 w 482"/>
                <a:gd name="T15" fmla="*/ 41 h 512"/>
                <a:gd name="T16" fmla="*/ 205 w 482"/>
                <a:gd name="T17" fmla="*/ 39 h 512"/>
                <a:gd name="T18" fmla="*/ 168 w 482"/>
                <a:gd name="T19" fmla="*/ 25 h 512"/>
                <a:gd name="T20" fmla="*/ 128 w 482"/>
                <a:gd name="T21" fmla="*/ 15 h 512"/>
                <a:gd name="T22" fmla="*/ 101 w 482"/>
                <a:gd name="T23" fmla="*/ 11 h 512"/>
                <a:gd name="T24" fmla="*/ 76 w 482"/>
                <a:gd name="T25" fmla="*/ 8 h 512"/>
                <a:gd name="T26" fmla="*/ 54 w 482"/>
                <a:gd name="T27" fmla="*/ 2 h 512"/>
                <a:gd name="T28" fmla="*/ 35 w 482"/>
                <a:gd name="T29" fmla="*/ 0 h 512"/>
                <a:gd name="T30" fmla="*/ 15 w 482"/>
                <a:gd name="T31" fmla="*/ 2 h 512"/>
                <a:gd name="T32" fmla="*/ 1 w 482"/>
                <a:gd name="T33" fmla="*/ 6 h 512"/>
                <a:gd name="T34" fmla="*/ 7 w 482"/>
                <a:gd name="T35" fmla="*/ 29 h 512"/>
                <a:gd name="T36" fmla="*/ 58 w 482"/>
                <a:gd name="T37" fmla="*/ 49 h 512"/>
                <a:gd name="T38" fmla="*/ 130 w 482"/>
                <a:gd name="T39" fmla="*/ 60 h 512"/>
                <a:gd name="T40" fmla="*/ 189 w 482"/>
                <a:gd name="T41" fmla="*/ 78 h 512"/>
                <a:gd name="T42" fmla="*/ 199 w 482"/>
                <a:gd name="T43" fmla="*/ 140 h 512"/>
                <a:gd name="T44" fmla="*/ 154 w 482"/>
                <a:gd name="T45" fmla="*/ 219 h 512"/>
                <a:gd name="T46" fmla="*/ 162 w 482"/>
                <a:gd name="T47" fmla="*/ 250 h 512"/>
                <a:gd name="T48" fmla="*/ 175 w 482"/>
                <a:gd name="T49" fmla="*/ 285 h 512"/>
                <a:gd name="T50" fmla="*/ 193 w 482"/>
                <a:gd name="T51" fmla="*/ 310 h 512"/>
                <a:gd name="T52" fmla="*/ 214 w 482"/>
                <a:gd name="T53" fmla="*/ 332 h 512"/>
                <a:gd name="T54" fmla="*/ 238 w 482"/>
                <a:gd name="T55" fmla="*/ 346 h 512"/>
                <a:gd name="T56" fmla="*/ 257 w 482"/>
                <a:gd name="T57" fmla="*/ 355 h 512"/>
                <a:gd name="T58" fmla="*/ 281 w 482"/>
                <a:gd name="T59" fmla="*/ 387 h 512"/>
                <a:gd name="T60" fmla="*/ 300 w 482"/>
                <a:gd name="T61" fmla="*/ 424 h 512"/>
                <a:gd name="T62" fmla="*/ 312 w 482"/>
                <a:gd name="T63" fmla="*/ 453 h 512"/>
                <a:gd name="T64" fmla="*/ 318 w 482"/>
                <a:gd name="T65" fmla="*/ 465 h 512"/>
                <a:gd name="T66" fmla="*/ 332 w 482"/>
                <a:gd name="T67" fmla="*/ 502 h 512"/>
                <a:gd name="T68" fmla="*/ 341 w 482"/>
                <a:gd name="T69" fmla="*/ 506 h 512"/>
                <a:gd name="T70" fmla="*/ 349 w 482"/>
                <a:gd name="T71" fmla="*/ 482 h 512"/>
                <a:gd name="T72" fmla="*/ 363 w 482"/>
                <a:gd name="T73" fmla="*/ 471 h 512"/>
                <a:gd name="T74" fmla="*/ 382 w 482"/>
                <a:gd name="T75" fmla="*/ 449 h 512"/>
                <a:gd name="T76" fmla="*/ 414 w 482"/>
                <a:gd name="T77" fmla="*/ 424 h 512"/>
                <a:gd name="T78" fmla="*/ 457 w 482"/>
                <a:gd name="T79" fmla="*/ 408 h 512"/>
                <a:gd name="T80" fmla="*/ 478 w 482"/>
                <a:gd name="T81" fmla="*/ 406 h 512"/>
                <a:gd name="T82" fmla="*/ 461 w 482"/>
                <a:gd name="T83" fmla="*/ 385 h 512"/>
                <a:gd name="T84" fmla="*/ 439 w 482"/>
                <a:gd name="T85" fmla="*/ 359 h 512"/>
                <a:gd name="T86" fmla="*/ 423 w 482"/>
                <a:gd name="T87" fmla="*/ 342 h 51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82" h="512">
                  <a:moveTo>
                    <a:pt x="421" y="338"/>
                  </a:moveTo>
                  <a:lnTo>
                    <a:pt x="369" y="252"/>
                  </a:lnTo>
                  <a:lnTo>
                    <a:pt x="332" y="170"/>
                  </a:lnTo>
                  <a:lnTo>
                    <a:pt x="326" y="164"/>
                  </a:lnTo>
                  <a:lnTo>
                    <a:pt x="314" y="144"/>
                  </a:lnTo>
                  <a:lnTo>
                    <a:pt x="294" y="117"/>
                  </a:lnTo>
                  <a:lnTo>
                    <a:pt x="277" y="84"/>
                  </a:lnTo>
                  <a:lnTo>
                    <a:pt x="273" y="78"/>
                  </a:lnTo>
                  <a:lnTo>
                    <a:pt x="267" y="68"/>
                  </a:lnTo>
                  <a:lnTo>
                    <a:pt x="259" y="58"/>
                  </a:lnTo>
                  <a:lnTo>
                    <a:pt x="255" y="53"/>
                  </a:lnTo>
                  <a:lnTo>
                    <a:pt x="250" y="47"/>
                  </a:lnTo>
                  <a:lnTo>
                    <a:pt x="242" y="43"/>
                  </a:lnTo>
                  <a:lnTo>
                    <a:pt x="236" y="41"/>
                  </a:lnTo>
                  <a:lnTo>
                    <a:pt x="230" y="41"/>
                  </a:lnTo>
                  <a:lnTo>
                    <a:pt x="222" y="41"/>
                  </a:lnTo>
                  <a:lnTo>
                    <a:pt x="214" y="41"/>
                  </a:lnTo>
                  <a:lnTo>
                    <a:pt x="205" y="39"/>
                  </a:lnTo>
                  <a:lnTo>
                    <a:pt x="195" y="35"/>
                  </a:lnTo>
                  <a:lnTo>
                    <a:pt x="168" y="25"/>
                  </a:lnTo>
                  <a:lnTo>
                    <a:pt x="146" y="17"/>
                  </a:lnTo>
                  <a:lnTo>
                    <a:pt x="128" y="15"/>
                  </a:lnTo>
                  <a:lnTo>
                    <a:pt x="113" y="13"/>
                  </a:lnTo>
                  <a:lnTo>
                    <a:pt x="101" y="11"/>
                  </a:lnTo>
                  <a:lnTo>
                    <a:pt x="87" y="10"/>
                  </a:lnTo>
                  <a:lnTo>
                    <a:pt x="76" y="8"/>
                  </a:lnTo>
                  <a:lnTo>
                    <a:pt x="60" y="4"/>
                  </a:lnTo>
                  <a:lnTo>
                    <a:pt x="54" y="2"/>
                  </a:lnTo>
                  <a:lnTo>
                    <a:pt x="44" y="2"/>
                  </a:lnTo>
                  <a:lnTo>
                    <a:pt x="35" y="0"/>
                  </a:lnTo>
                  <a:lnTo>
                    <a:pt x="25" y="0"/>
                  </a:lnTo>
                  <a:lnTo>
                    <a:pt x="15" y="2"/>
                  </a:lnTo>
                  <a:lnTo>
                    <a:pt x="7" y="4"/>
                  </a:lnTo>
                  <a:lnTo>
                    <a:pt x="1" y="6"/>
                  </a:lnTo>
                  <a:lnTo>
                    <a:pt x="0" y="11"/>
                  </a:lnTo>
                  <a:lnTo>
                    <a:pt x="7" y="29"/>
                  </a:lnTo>
                  <a:lnTo>
                    <a:pt x="29" y="41"/>
                  </a:lnTo>
                  <a:lnTo>
                    <a:pt x="58" y="49"/>
                  </a:lnTo>
                  <a:lnTo>
                    <a:pt x="93" y="54"/>
                  </a:lnTo>
                  <a:lnTo>
                    <a:pt x="130" y="60"/>
                  </a:lnTo>
                  <a:lnTo>
                    <a:pt x="164" y="66"/>
                  </a:lnTo>
                  <a:lnTo>
                    <a:pt x="189" y="78"/>
                  </a:lnTo>
                  <a:lnTo>
                    <a:pt x="205" y="95"/>
                  </a:lnTo>
                  <a:lnTo>
                    <a:pt x="199" y="140"/>
                  </a:lnTo>
                  <a:lnTo>
                    <a:pt x="154" y="215"/>
                  </a:lnTo>
                  <a:lnTo>
                    <a:pt x="154" y="219"/>
                  </a:lnTo>
                  <a:lnTo>
                    <a:pt x="156" y="232"/>
                  </a:lnTo>
                  <a:lnTo>
                    <a:pt x="162" y="250"/>
                  </a:lnTo>
                  <a:lnTo>
                    <a:pt x="169" y="273"/>
                  </a:lnTo>
                  <a:lnTo>
                    <a:pt x="175" y="285"/>
                  </a:lnTo>
                  <a:lnTo>
                    <a:pt x="183" y="299"/>
                  </a:lnTo>
                  <a:lnTo>
                    <a:pt x="193" y="310"/>
                  </a:lnTo>
                  <a:lnTo>
                    <a:pt x="203" y="322"/>
                  </a:lnTo>
                  <a:lnTo>
                    <a:pt x="214" y="332"/>
                  </a:lnTo>
                  <a:lnTo>
                    <a:pt x="226" y="340"/>
                  </a:lnTo>
                  <a:lnTo>
                    <a:pt x="238" y="346"/>
                  </a:lnTo>
                  <a:lnTo>
                    <a:pt x="248" y="349"/>
                  </a:lnTo>
                  <a:lnTo>
                    <a:pt x="257" y="355"/>
                  </a:lnTo>
                  <a:lnTo>
                    <a:pt x="269" y="369"/>
                  </a:lnTo>
                  <a:lnTo>
                    <a:pt x="281" y="387"/>
                  </a:lnTo>
                  <a:lnTo>
                    <a:pt x="291" y="406"/>
                  </a:lnTo>
                  <a:lnTo>
                    <a:pt x="300" y="424"/>
                  </a:lnTo>
                  <a:lnTo>
                    <a:pt x="308" y="441"/>
                  </a:lnTo>
                  <a:lnTo>
                    <a:pt x="312" y="453"/>
                  </a:lnTo>
                  <a:lnTo>
                    <a:pt x="314" y="457"/>
                  </a:lnTo>
                  <a:lnTo>
                    <a:pt x="318" y="465"/>
                  </a:lnTo>
                  <a:lnTo>
                    <a:pt x="326" y="482"/>
                  </a:lnTo>
                  <a:lnTo>
                    <a:pt x="332" y="502"/>
                  </a:lnTo>
                  <a:lnTo>
                    <a:pt x="336" y="512"/>
                  </a:lnTo>
                  <a:lnTo>
                    <a:pt x="341" y="506"/>
                  </a:lnTo>
                  <a:lnTo>
                    <a:pt x="345" y="494"/>
                  </a:lnTo>
                  <a:lnTo>
                    <a:pt x="349" y="482"/>
                  </a:lnTo>
                  <a:lnTo>
                    <a:pt x="357" y="476"/>
                  </a:lnTo>
                  <a:lnTo>
                    <a:pt x="363" y="471"/>
                  </a:lnTo>
                  <a:lnTo>
                    <a:pt x="371" y="461"/>
                  </a:lnTo>
                  <a:lnTo>
                    <a:pt x="382" y="449"/>
                  </a:lnTo>
                  <a:lnTo>
                    <a:pt x="396" y="435"/>
                  </a:lnTo>
                  <a:lnTo>
                    <a:pt x="414" y="424"/>
                  </a:lnTo>
                  <a:lnTo>
                    <a:pt x="433" y="414"/>
                  </a:lnTo>
                  <a:lnTo>
                    <a:pt x="457" y="408"/>
                  </a:lnTo>
                  <a:lnTo>
                    <a:pt x="482" y="410"/>
                  </a:lnTo>
                  <a:lnTo>
                    <a:pt x="478" y="406"/>
                  </a:lnTo>
                  <a:lnTo>
                    <a:pt x="470" y="396"/>
                  </a:lnTo>
                  <a:lnTo>
                    <a:pt x="461" y="385"/>
                  </a:lnTo>
                  <a:lnTo>
                    <a:pt x="451" y="373"/>
                  </a:lnTo>
                  <a:lnTo>
                    <a:pt x="439" y="359"/>
                  </a:lnTo>
                  <a:lnTo>
                    <a:pt x="431" y="347"/>
                  </a:lnTo>
                  <a:lnTo>
                    <a:pt x="423" y="342"/>
                  </a:lnTo>
                  <a:lnTo>
                    <a:pt x="421" y="338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6" name="Freeform 93">
              <a:extLst>
                <a:ext uri="{FF2B5EF4-FFF2-40B4-BE49-F238E27FC236}">
                  <a16:creationId xmlns:a16="http://schemas.microsoft.com/office/drawing/2014/main" id="{901BD0DF-2255-49B5-98FA-27F269F875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595"/>
              <a:ext cx="613" cy="610"/>
            </a:xfrm>
            <a:custGeom>
              <a:avLst/>
              <a:gdLst>
                <a:gd name="T0" fmla="*/ 15 w 613"/>
                <a:gd name="T1" fmla="*/ 37 h 610"/>
                <a:gd name="T2" fmla="*/ 4 w 613"/>
                <a:gd name="T3" fmla="*/ 100 h 610"/>
                <a:gd name="T4" fmla="*/ 19 w 613"/>
                <a:gd name="T5" fmla="*/ 160 h 610"/>
                <a:gd name="T6" fmla="*/ 17 w 613"/>
                <a:gd name="T7" fmla="*/ 201 h 610"/>
                <a:gd name="T8" fmla="*/ 6 w 613"/>
                <a:gd name="T9" fmla="*/ 256 h 610"/>
                <a:gd name="T10" fmla="*/ 19 w 613"/>
                <a:gd name="T11" fmla="*/ 307 h 610"/>
                <a:gd name="T12" fmla="*/ 72 w 613"/>
                <a:gd name="T13" fmla="*/ 381 h 610"/>
                <a:gd name="T14" fmla="*/ 119 w 613"/>
                <a:gd name="T15" fmla="*/ 442 h 610"/>
                <a:gd name="T16" fmla="*/ 138 w 613"/>
                <a:gd name="T17" fmla="*/ 481 h 610"/>
                <a:gd name="T18" fmla="*/ 164 w 613"/>
                <a:gd name="T19" fmla="*/ 522 h 610"/>
                <a:gd name="T20" fmla="*/ 209 w 613"/>
                <a:gd name="T21" fmla="*/ 543 h 610"/>
                <a:gd name="T22" fmla="*/ 248 w 613"/>
                <a:gd name="T23" fmla="*/ 541 h 610"/>
                <a:gd name="T24" fmla="*/ 305 w 613"/>
                <a:gd name="T25" fmla="*/ 524 h 610"/>
                <a:gd name="T26" fmla="*/ 375 w 613"/>
                <a:gd name="T27" fmla="*/ 477 h 610"/>
                <a:gd name="T28" fmla="*/ 430 w 613"/>
                <a:gd name="T29" fmla="*/ 434 h 610"/>
                <a:gd name="T30" fmla="*/ 465 w 613"/>
                <a:gd name="T31" fmla="*/ 389 h 610"/>
                <a:gd name="T32" fmla="*/ 490 w 613"/>
                <a:gd name="T33" fmla="*/ 319 h 610"/>
                <a:gd name="T34" fmla="*/ 488 w 613"/>
                <a:gd name="T35" fmla="*/ 309 h 610"/>
                <a:gd name="T36" fmla="*/ 480 w 613"/>
                <a:gd name="T37" fmla="*/ 393 h 610"/>
                <a:gd name="T38" fmla="*/ 430 w 613"/>
                <a:gd name="T39" fmla="*/ 465 h 610"/>
                <a:gd name="T40" fmla="*/ 349 w 613"/>
                <a:gd name="T41" fmla="*/ 547 h 610"/>
                <a:gd name="T42" fmla="*/ 299 w 613"/>
                <a:gd name="T43" fmla="*/ 584 h 610"/>
                <a:gd name="T44" fmla="*/ 308 w 613"/>
                <a:gd name="T45" fmla="*/ 610 h 610"/>
                <a:gd name="T46" fmla="*/ 371 w 613"/>
                <a:gd name="T47" fmla="*/ 557 h 610"/>
                <a:gd name="T48" fmla="*/ 478 w 613"/>
                <a:gd name="T49" fmla="*/ 463 h 610"/>
                <a:gd name="T50" fmla="*/ 535 w 613"/>
                <a:gd name="T51" fmla="*/ 406 h 610"/>
                <a:gd name="T52" fmla="*/ 555 w 613"/>
                <a:gd name="T53" fmla="*/ 381 h 610"/>
                <a:gd name="T54" fmla="*/ 510 w 613"/>
                <a:gd name="T55" fmla="*/ 262 h 610"/>
                <a:gd name="T56" fmla="*/ 547 w 613"/>
                <a:gd name="T57" fmla="*/ 256 h 610"/>
                <a:gd name="T58" fmla="*/ 588 w 613"/>
                <a:gd name="T59" fmla="*/ 217 h 610"/>
                <a:gd name="T60" fmla="*/ 611 w 613"/>
                <a:gd name="T61" fmla="*/ 123 h 610"/>
                <a:gd name="T62" fmla="*/ 568 w 613"/>
                <a:gd name="T63" fmla="*/ 76 h 610"/>
                <a:gd name="T64" fmla="*/ 523 w 613"/>
                <a:gd name="T65" fmla="*/ 104 h 610"/>
                <a:gd name="T66" fmla="*/ 498 w 613"/>
                <a:gd name="T67" fmla="*/ 147 h 610"/>
                <a:gd name="T68" fmla="*/ 459 w 613"/>
                <a:gd name="T69" fmla="*/ 166 h 610"/>
                <a:gd name="T70" fmla="*/ 433 w 613"/>
                <a:gd name="T71" fmla="*/ 149 h 610"/>
                <a:gd name="T72" fmla="*/ 432 w 613"/>
                <a:gd name="T73" fmla="*/ 115 h 610"/>
                <a:gd name="T74" fmla="*/ 392 w 613"/>
                <a:gd name="T75" fmla="*/ 74 h 610"/>
                <a:gd name="T76" fmla="*/ 361 w 613"/>
                <a:gd name="T77" fmla="*/ 69 h 610"/>
                <a:gd name="T78" fmla="*/ 306 w 613"/>
                <a:gd name="T79" fmla="*/ 67 h 610"/>
                <a:gd name="T80" fmla="*/ 236 w 613"/>
                <a:gd name="T81" fmla="*/ 57 h 610"/>
                <a:gd name="T82" fmla="*/ 168 w 613"/>
                <a:gd name="T83" fmla="*/ 43 h 610"/>
                <a:gd name="T84" fmla="*/ 103 w 613"/>
                <a:gd name="T85" fmla="*/ 26 h 610"/>
                <a:gd name="T86" fmla="*/ 54 w 613"/>
                <a:gd name="T87" fmla="*/ 10 h 61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613" h="610">
                  <a:moveTo>
                    <a:pt x="31" y="0"/>
                  </a:moveTo>
                  <a:lnTo>
                    <a:pt x="27" y="12"/>
                  </a:lnTo>
                  <a:lnTo>
                    <a:pt x="15" y="37"/>
                  </a:lnTo>
                  <a:lnTo>
                    <a:pt x="6" y="65"/>
                  </a:lnTo>
                  <a:lnTo>
                    <a:pt x="0" y="82"/>
                  </a:lnTo>
                  <a:lnTo>
                    <a:pt x="4" y="100"/>
                  </a:lnTo>
                  <a:lnTo>
                    <a:pt x="10" y="125"/>
                  </a:lnTo>
                  <a:lnTo>
                    <a:pt x="15" y="151"/>
                  </a:lnTo>
                  <a:lnTo>
                    <a:pt x="19" y="160"/>
                  </a:lnTo>
                  <a:lnTo>
                    <a:pt x="19" y="168"/>
                  </a:lnTo>
                  <a:lnTo>
                    <a:pt x="19" y="184"/>
                  </a:lnTo>
                  <a:lnTo>
                    <a:pt x="17" y="201"/>
                  </a:lnTo>
                  <a:lnTo>
                    <a:pt x="15" y="213"/>
                  </a:lnTo>
                  <a:lnTo>
                    <a:pt x="8" y="235"/>
                  </a:lnTo>
                  <a:lnTo>
                    <a:pt x="6" y="256"/>
                  </a:lnTo>
                  <a:lnTo>
                    <a:pt x="6" y="274"/>
                  </a:lnTo>
                  <a:lnTo>
                    <a:pt x="10" y="289"/>
                  </a:lnTo>
                  <a:lnTo>
                    <a:pt x="19" y="307"/>
                  </a:lnTo>
                  <a:lnTo>
                    <a:pt x="35" y="328"/>
                  </a:lnTo>
                  <a:lnTo>
                    <a:pt x="53" y="356"/>
                  </a:lnTo>
                  <a:lnTo>
                    <a:pt x="72" y="381"/>
                  </a:lnTo>
                  <a:lnTo>
                    <a:pt x="92" y="406"/>
                  </a:lnTo>
                  <a:lnTo>
                    <a:pt x="107" y="428"/>
                  </a:lnTo>
                  <a:lnTo>
                    <a:pt x="119" y="442"/>
                  </a:lnTo>
                  <a:lnTo>
                    <a:pt x="125" y="449"/>
                  </a:lnTo>
                  <a:lnTo>
                    <a:pt x="131" y="461"/>
                  </a:lnTo>
                  <a:lnTo>
                    <a:pt x="138" y="481"/>
                  </a:lnTo>
                  <a:lnTo>
                    <a:pt x="146" y="500"/>
                  </a:lnTo>
                  <a:lnTo>
                    <a:pt x="154" y="514"/>
                  </a:lnTo>
                  <a:lnTo>
                    <a:pt x="164" y="522"/>
                  </a:lnTo>
                  <a:lnTo>
                    <a:pt x="176" y="532"/>
                  </a:lnTo>
                  <a:lnTo>
                    <a:pt x="189" y="539"/>
                  </a:lnTo>
                  <a:lnTo>
                    <a:pt x="209" y="543"/>
                  </a:lnTo>
                  <a:lnTo>
                    <a:pt x="221" y="543"/>
                  </a:lnTo>
                  <a:lnTo>
                    <a:pt x="234" y="543"/>
                  </a:lnTo>
                  <a:lnTo>
                    <a:pt x="248" y="541"/>
                  </a:lnTo>
                  <a:lnTo>
                    <a:pt x="265" y="539"/>
                  </a:lnTo>
                  <a:lnTo>
                    <a:pt x="283" y="533"/>
                  </a:lnTo>
                  <a:lnTo>
                    <a:pt x="305" y="524"/>
                  </a:lnTo>
                  <a:lnTo>
                    <a:pt x="326" y="512"/>
                  </a:lnTo>
                  <a:lnTo>
                    <a:pt x="351" y="494"/>
                  </a:lnTo>
                  <a:lnTo>
                    <a:pt x="375" y="477"/>
                  </a:lnTo>
                  <a:lnTo>
                    <a:pt x="396" y="461"/>
                  </a:lnTo>
                  <a:lnTo>
                    <a:pt x="414" y="448"/>
                  </a:lnTo>
                  <a:lnTo>
                    <a:pt x="430" y="434"/>
                  </a:lnTo>
                  <a:lnTo>
                    <a:pt x="441" y="420"/>
                  </a:lnTo>
                  <a:lnTo>
                    <a:pt x="453" y="406"/>
                  </a:lnTo>
                  <a:lnTo>
                    <a:pt x="465" y="389"/>
                  </a:lnTo>
                  <a:lnTo>
                    <a:pt x="474" y="371"/>
                  </a:lnTo>
                  <a:lnTo>
                    <a:pt x="486" y="342"/>
                  </a:lnTo>
                  <a:lnTo>
                    <a:pt x="490" y="319"/>
                  </a:lnTo>
                  <a:lnTo>
                    <a:pt x="490" y="303"/>
                  </a:lnTo>
                  <a:lnTo>
                    <a:pt x="488" y="297"/>
                  </a:lnTo>
                  <a:lnTo>
                    <a:pt x="488" y="309"/>
                  </a:lnTo>
                  <a:lnTo>
                    <a:pt x="488" y="336"/>
                  </a:lnTo>
                  <a:lnTo>
                    <a:pt x="486" y="367"/>
                  </a:lnTo>
                  <a:lnTo>
                    <a:pt x="480" y="393"/>
                  </a:lnTo>
                  <a:lnTo>
                    <a:pt x="471" y="410"/>
                  </a:lnTo>
                  <a:lnTo>
                    <a:pt x="453" y="436"/>
                  </a:lnTo>
                  <a:lnTo>
                    <a:pt x="430" y="465"/>
                  </a:lnTo>
                  <a:lnTo>
                    <a:pt x="404" y="494"/>
                  </a:lnTo>
                  <a:lnTo>
                    <a:pt x="377" y="522"/>
                  </a:lnTo>
                  <a:lnTo>
                    <a:pt x="349" y="547"/>
                  </a:lnTo>
                  <a:lnTo>
                    <a:pt x="326" y="567"/>
                  </a:lnTo>
                  <a:lnTo>
                    <a:pt x="306" y="576"/>
                  </a:lnTo>
                  <a:lnTo>
                    <a:pt x="299" y="584"/>
                  </a:lnTo>
                  <a:lnTo>
                    <a:pt x="301" y="596"/>
                  </a:lnTo>
                  <a:lnTo>
                    <a:pt x="306" y="606"/>
                  </a:lnTo>
                  <a:lnTo>
                    <a:pt x="308" y="610"/>
                  </a:lnTo>
                  <a:lnTo>
                    <a:pt x="316" y="602"/>
                  </a:lnTo>
                  <a:lnTo>
                    <a:pt x="338" y="584"/>
                  </a:lnTo>
                  <a:lnTo>
                    <a:pt x="371" y="557"/>
                  </a:lnTo>
                  <a:lnTo>
                    <a:pt x="406" y="526"/>
                  </a:lnTo>
                  <a:lnTo>
                    <a:pt x="445" y="494"/>
                  </a:lnTo>
                  <a:lnTo>
                    <a:pt x="478" y="463"/>
                  </a:lnTo>
                  <a:lnTo>
                    <a:pt x="506" y="440"/>
                  </a:lnTo>
                  <a:lnTo>
                    <a:pt x="521" y="424"/>
                  </a:lnTo>
                  <a:lnTo>
                    <a:pt x="535" y="406"/>
                  </a:lnTo>
                  <a:lnTo>
                    <a:pt x="547" y="393"/>
                  </a:lnTo>
                  <a:lnTo>
                    <a:pt x="553" y="385"/>
                  </a:lnTo>
                  <a:lnTo>
                    <a:pt x="555" y="381"/>
                  </a:lnTo>
                  <a:lnTo>
                    <a:pt x="533" y="278"/>
                  </a:lnTo>
                  <a:lnTo>
                    <a:pt x="508" y="262"/>
                  </a:lnTo>
                  <a:lnTo>
                    <a:pt x="510" y="262"/>
                  </a:lnTo>
                  <a:lnTo>
                    <a:pt x="517" y="262"/>
                  </a:lnTo>
                  <a:lnTo>
                    <a:pt x="529" y="260"/>
                  </a:lnTo>
                  <a:lnTo>
                    <a:pt x="547" y="256"/>
                  </a:lnTo>
                  <a:lnTo>
                    <a:pt x="562" y="248"/>
                  </a:lnTo>
                  <a:lnTo>
                    <a:pt x="574" y="235"/>
                  </a:lnTo>
                  <a:lnTo>
                    <a:pt x="588" y="217"/>
                  </a:lnTo>
                  <a:lnTo>
                    <a:pt x="601" y="196"/>
                  </a:lnTo>
                  <a:lnTo>
                    <a:pt x="613" y="160"/>
                  </a:lnTo>
                  <a:lnTo>
                    <a:pt x="611" y="123"/>
                  </a:lnTo>
                  <a:lnTo>
                    <a:pt x="605" y="94"/>
                  </a:lnTo>
                  <a:lnTo>
                    <a:pt x="601" y="82"/>
                  </a:lnTo>
                  <a:lnTo>
                    <a:pt x="568" y="76"/>
                  </a:lnTo>
                  <a:lnTo>
                    <a:pt x="560" y="80"/>
                  </a:lnTo>
                  <a:lnTo>
                    <a:pt x="543" y="90"/>
                  </a:lnTo>
                  <a:lnTo>
                    <a:pt x="523" y="104"/>
                  </a:lnTo>
                  <a:lnTo>
                    <a:pt x="512" y="121"/>
                  </a:lnTo>
                  <a:lnTo>
                    <a:pt x="506" y="137"/>
                  </a:lnTo>
                  <a:lnTo>
                    <a:pt x="498" y="147"/>
                  </a:lnTo>
                  <a:lnTo>
                    <a:pt x="488" y="154"/>
                  </a:lnTo>
                  <a:lnTo>
                    <a:pt x="474" y="162"/>
                  </a:lnTo>
                  <a:lnTo>
                    <a:pt x="459" y="166"/>
                  </a:lnTo>
                  <a:lnTo>
                    <a:pt x="445" y="166"/>
                  </a:lnTo>
                  <a:lnTo>
                    <a:pt x="435" y="160"/>
                  </a:lnTo>
                  <a:lnTo>
                    <a:pt x="433" y="149"/>
                  </a:lnTo>
                  <a:lnTo>
                    <a:pt x="435" y="135"/>
                  </a:lnTo>
                  <a:lnTo>
                    <a:pt x="433" y="123"/>
                  </a:lnTo>
                  <a:lnTo>
                    <a:pt x="432" y="115"/>
                  </a:lnTo>
                  <a:lnTo>
                    <a:pt x="430" y="112"/>
                  </a:lnTo>
                  <a:lnTo>
                    <a:pt x="408" y="72"/>
                  </a:lnTo>
                  <a:lnTo>
                    <a:pt x="392" y="74"/>
                  </a:lnTo>
                  <a:lnTo>
                    <a:pt x="389" y="74"/>
                  </a:lnTo>
                  <a:lnTo>
                    <a:pt x="377" y="70"/>
                  </a:lnTo>
                  <a:lnTo>
                    <a:pt x="361" y="69"/>
                  </a:lnTo>
                  <a:lnTo>
                    <a:pt x="348" y="69"/>
                  </a:lnTo>
                  <a:lnTo>
                    <a:pt x="328" y="69"/>
                  </a:lnTo>
                  <a:lnTo>
                    <a:pt x="306" y="67"/>
                  </a:lnTo>
                  <a:lnTo>
                    <a:pt x="283" y="65"/>
                  </a:lnTo>
                  <a:lnTo>
                    <a:pt x="260" y="61"/>
                  </a:lnTo>
                  <a:lnTo>
                    <a:pt x="236" y="57"/>
                  </a:lnTo>
                  <a:lnTo>
                    <a:pt x="213" y="53"/>
                  </a:lnTo>
                  <a:lnTo>
                    <a:pt x="189" y="47"/>
                  </a:lnTo>
                  <a:lnTo>
                    <a:pt x="168" y="43"/>
                  </a:lnTo>
                  <a:lnTo>
                    <a:pt x="144" y="37"/>
                  </a:lnTo>
                  <a:lnTo>
                    <a:pt x="125" y="31"/>
                  </a:lnTo>
                  <a:lnTo>
                    <a:pt x="103" y="26"/>
                  </a:lnTo>
                  <a:lnTo>
                    <a:pt x="86" y="20"/>
                  </a:lnTo>
                  <a:lnTo>
                    <a:pt x="68" y="14"/>
                  </a:lnTo>
                  <a:lnTo>
                    <a:pt x="54" y="10"/>
                  </a:lnTo>
                  <a:lnTo>
                    <a:pt x="41" y="4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7" name="Freeform 94">
              <a:extLst>
                <a:ext uri="{FF2B5EF4-FFF2-40B4-BE49-F238E27FC236}">
                  <a16:creationId xmlns:a16="http://schemas.microsoft.com/office/drawing/2014/main" id="{CB90E674-AA64-461C-B369-4413F9767F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" y="3009"/>
              <a:ext cx="1686" cy="1163"/>
            </a:xfrm>
            <a:custGeom>
              <a:avLst/>
              <a:gdLst>
                <a:gd name="T0" fmla="*/ 159 w 1686"/>
                <a:gd name="T1" fmla="*/ 549 h 1163"/>
                <a:gd name="T2" fmla="*/ 200 w 1686"/>
                <a:gd name="T3" fmla="*/ 563 h 1163"/>
                <a:gd name="T4" fmla="*/ 231 w 1686"/>
                <a:gd name="T5" fmla="*/ 584 h 1163"/>
                <a:gd name="T6" fmla="*/ 276 w 1686"/>
                <a:gd name="T7" fmla="*/ 616 h 1163"/>
                <a:gd name="T8" fmla="*/ 295 w 1686"/>
                <a:gd name="T9" fmla="*/ 625 h 1163"/>
                <a:gd name="T10" fmla="*/ 340 w 1686"/>
                <a:gd name="T11" fmla="*/ 659 h 1163"/>
                <a:gd name="T12" fmla="*/ 387 w 1686"/>
                <a:gd name="T13" fmla="*/ 692 h 1163"/>
                <a:gd name="T14" fmla="*/ 424 w 1686"/>
                <a:gd name="T15" fmla="*/ 682 h 1163"/>
                <a:gd name="T16" fmla="*/ 467 w 1686"/>
                <a:gd name="T17" fmla="*/ 649 h 1163"/>
                <a:gd name="T18" fmla="*/ 497 w 1686"/>
                <a:gd name="T19" fmla="*/ 627 h 1163"/>
                <a:gd name="T20" fmla="*/ 575 w 1686"/>
                <a:gd name="T21" fmla="*/ 590 h 1163"/>
                <a:gd name="T22" fmla="*/ 671 w 1686"/>
                <a:gd name="T23" fmla="*/ 536 h 1163"/>
                <a:gd name="T24" fmla="*/ 721 w 1686"/>
                <a:gd name="T25" fmla="*/ 493 h 1163"/>
                <a:gd name="T26" fmla="*/ 778 w 1686"/>
                <a:gd name="T27" fmla="*/ 454 h 1163"/>
                <a:gd name="T28" fmla="*/ 821 w 1686"/>
                <a:gd name="T29" fmla="*/ 434 h 1163"/>
                <a:gd name="T30" fmla="*/ 850 w 1686"/>
                <a:gd name="T31" fmla="*/ 403 h 1163"/>
                <a:gd name="T32" fmla="*/ 883 w 1686"/>
                <a:gd name="T33" fmla="*/ 354 h 1163"/>
                <a:gd name="T34" fmla="*/ 895 w 1686"/>
                <a:gd name="T35" fmla="*/ 334 h 1163"/>
                <a:gd name="T36" fmla="*/ 936 w 1686"/>
                <a:gd name="T37" fmla="*/ 301 h 1163"/>
                <a:gd name="T38" fmla="*/ 983 w 1686"/>
                <a:gd name="T39" fmla="*/ 264 h 1163"/>
                <a:gd name="T40" fmla="*/ 1044 w 1686"/>
                <a:gd name="T41" fmla="*/ 223 h 1163"/>
                <a:gd name="T42" fmla="*/ 1200 w 1686"/>
                <a:gd name="T43" fmla="*/ 108 h 1163"/>
                <a:gd name="T44" fmla="*/ 1298 w 1686"/>
                <a:gd name="T45" fmla="*/ 14 h 1163"/>
                <a:gd name="T46" fmla="*/ 1329 w 1686"/>
                <a:gd name="T47" fmla="*/ 4 h 1163"/>
                <a:gd name="T48" fmla="*/ 1370 w 1686"/>
                <a:gd name="T49" fmla="*/ 37 h 1163"/>
                <a:gd name="T50" fmla="*/ 1399 w 1686"/>
                <a:gd name="T51" fmla="*/ 75 h 1163"/>
                <a:gd name="T52" fmla="*/ 1428 w 1686"/>
                <a:gd name="T53" fmla="*/ 114 h 1163"/>
                <a:gd name="T54" fmla="*/ 1458 w 1686"/>
                <a:gd name="T55" fmla="*/ 161 h 1163"/>
                <a:gd name="T56" fmla="*/ 1497 w 1686"/>
                <a:gd name="T57" fmla="*/ 233 h 1163"/>
                <a:gd name="T58" fmla="*/ 1528 w 1686"/>
                <a:gd name="T59" fmla="*/ 272 h 1163"/>
                <a:gd name="T60" fmla="*/ 1585 w 1686"/>
                <a:gd name="T61" fmla="*/ 350 h 1163"/>
                <a:gd name="T62" fmla="*/ 1641 w 1686"/>
                <a:gd name="T63" fmla="*/ 434 h 1163"/>
                <a:gd name="T64" fmla="*/ 1673 w 1686"/>
                <a:gd name="T65" fmla="*/ 540 h 1163"/>
                <a:gd name="T66" fmla="*/ 1684 w 1686"/>
                <a:gd name="T67" fmla="*/ 670 h 1163"/>
                <a:gd name="T68" fmla="*/ 1679 w 1686"/>
                <a:gd name="T69" fmla="*/ 747 h 1163"/>
                <a:gd name="T70" fmla="*/ 1645 w 1686"/>
                <a:gd name="T71" fmla="*/ 780 h 1163"/>
                <a:gd name="T72" fmla="*/ 1565 w 1686"/>
                <a:gd name="T73" fmla="*/ 842 h 1163"/>
                <a:gd name="T74" fmla="*/ 1466 w 1686"/>
                <a:gd name="T75" fmla="*/ 920 h 1163"/>
                <a:gd name="T76" fmla="*/ 1372 w 1686"/>
                <a:gd name="T77" fmla="*/ 989 h 1163"/>
                <a:gd name="T78" fmla="*/ 1309 w 1686"/>
                <a:gd name="T79" fmla="*/ 1032 h 1163"/>
                <a:gd name="T80" fmla="*/ 1276 w 1686"/>
                <a:gd name="T81" fmla="*/ 1040 h 1163"/>
                <a:gd name="T82" fmla="*/ 1194 w 1686"/>
                <a:gd name="T83" fmla="*/ 1045 h 1163"/>
                <a:gd name="T84" fmla="*/ 1083 w 1686"/>
                <a:gd name="T85" fmla="*/ 1049 h 1163"/>
                <a:gd name="T86" fmla="*/ 973 w 1686"/>
                <a:gd name="T87" fmla="*/ 1051 h 1163"/>
                <a:gd name="T88" fmla="*/ 899 w 1686"/>
                <a:gd name="T89" fmla="*/ 1053 h 1163"/>
                <a:gd name="T90" fmla="*/ 846 w 1686"/>
                <a:gd name="T91" fmla="*/ 1004 h 1163"/>
                <a:gd name="T92" fmla="*/ 815 w 1686"/>
                <a:gd name="T93" fmla="*/ 1016 h 1163"/>
                <a:gd name="T94" fmla="*/ 755 w 1686"/>
                <a:gd name="T95" fmla="*/ 1038 h 1163"/>
                <a:gd name="T96" fmla="*/ 710 w 1686"/>
                <a:gd name="T97" fmla="*/ 1053 h 1163"/>
                <a:gd name="T98" fmla="*/ 598 w 1686"/>
                <a:gd name="T99" fmla="*/ 1108 h 1163"/>
                <a:gd name="T100" fmla="*/ 483 w 1686"/>
                <a:gd name="T101" fmla="*/ 1159 h 1163"/>
                <a:gd name="T102" fmla="*/ 426 w 1686"/>
                <a:gd name="T103" fmla="*/ 1161 h 1163"/>
                <a:gd name="T104" fmla="*/ 350 w 1686"/>
                <a:gd name="T105" fmla="*/ 1139 h 1163"/>
                <a:gd name="T106" fmla="*/ 272 w 1686"/>
                <a:gd name="T107" fmla="*/ 1085 h 1163"/>
                <a:gd name="T108" fmla="*/ 209 w 1686"/>
                <a:gd name="T109" fmla="*/ 1034 h 1163"/>
                <a:gd name="T110" fmla="*/ 170 w 1686"/>
                <a:gd name="T111" fmla="*/ 1012 h 1163"/>
                <a:gd name="T112" fmla="*/ 141 w 1686"/>
                <a:gd name="T113" fmla="*/ 979 h 1163"/>
                <a:gd name="T114" fmla="*/ 92 w 1686"/>
                <a:gd name="T115" fmla="*/ 901 h 1163"/>
                <a:gd name="T116" fmla="*/ 41 w 1686"/>
                <a:gd name="T117" fmla="*/ 811 h 1163"/>
                <a:gd name="T118" fmla="*/ 2 w 1686"/>
                <a:gd name="T119" fmla="*/ 694 h 1163"/>
                <a:gd name="T120" fmla="*/ 16 w 1686"/>
                <a:gd name="T121" fmla="*/ 629 h 1163"/>
                <a:gd name="T122" fmla="*/ 53 w 1686"/>
                <a:gd name="T123" fmla="*/ 582 h 1163"/>
                <a:gd name="T124" fmla="*/ 118 w 1686"/>
                <a:gd name="T125" fmla="*/ 545 h 11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686" h="1163">
                  <a:moveTo>
                    <a:pt x="147" y="545"/>
                  </a:moveTo>
                  <a:lnTo>
                    <a:pt x="151" y="545"/>
                  </a:lnTo>
                  <a:lnTo>
                    <a:pt x="159" y="549"/>
                  </a:lnTo>
                  <a:lnTo>
                    <a:pt x="170" y="553"/>
                  </a:lnTo>
                  <a:lnTo>
                    <a:pt x="184" y="557"/>
                  </a:lnTo>
                  <a:lnTo>
                    <a:pt x="200" y="563"/>
                  </a:lnTo>
                  <a:lnTo>
                    <a:pt x="213" y="571"/>
                  </a:lnTo>
                  <a:lnTo>
                    <a:pt x="223" y="577"/>
                  </a:lnTo>
                  <a:lnTo>
                    <a:pt x="231" y="584"/>
                  </a:lnTo>
                  <a:lnTo>
                    <a:pt x="243" y="598"/>
                  </a:lnTo>
                  <a:lnTo>
                    <a:pt x="260" y="610"/>
                  </a:lnTo>
                  <a:lnTo>
                    <a:pt x="276" y="616"/>
                  </a:lnTo>
                  <a:lnTo>
                    <a:pt x="284" y="618"/>
                  </a:lnTo>
                  <a:lnTo>
                    <a:pt x="288" y="620"/>
                  </a:lnTo>
                  <a:lnTo>
                    <a:pt x="295" y="625"/>
                  </a:lnTo>
                  <a:lnTo>
                    <a:pt x="309" y="635"/>
                  </a:lnTo>
                  <a:lnTo>
                    <a:pt x="325" y="647"/>
                  </a:lnTo>
                  <a:lnTo>
                    <a:pt x="340" y="659"/>
                  </a:lnTo>
                  <a:lnTo>
                    <a:pt x="358" y="670"/>
                  </a:lnTo>
                  <a:lnTo>
                    <a:pt x="374" y="682"/>
                  </a:lnTo>
                  <a:lnTo>
                    <a:pt x="387" y="692"/>
                  </a:lnTo>
                  <a:lnTo>
                    <a:pt x="397" y="694"/>
                  </a:lnTo>
                  <a:lnTo>
                    <a:pt x="409" y="690"/>
                  </a:lnTo>
                  <a:lnTo>
                    <a:pt x="424" y="682"/>
                  </a:lnTo>
                  <a:lnTo>
                    <a:pt x="440" y="672"/>
                  </a:lnTo>
                  <a:lnTo>
                    <a:pt x="454" y="661"/>
                  </a:lnTo>
                  <a:lnTo>
                    <a:pt x="467" y="649"/>
                  </a:lnTo>
                  <a:lnTo>
                    <a:pt x="477" y="639"/>
                  </a:lnTo>
                  <a:lnTo>
                    <a:pt x="485" y="633"/>
                  </a:lnTo>
                  <a:lnTo>
                    <a:pt x="497" y="627"/>
                  </a:lnTo>
                  <a:lnTo>
                    <a:pt x="516" y="618"/>
                  </a:lnTo>
                  <a:lnTo>
                    <a:pt x="544" y="606"/>
                  </a:lnTo>
                  <a:lnTo>
                    <a:pt x="575" y="590"/>
                  </a:lnTo>
                  <a:lnTo>
                    <a:pt x="608" y="573"/>
                  </a:lnTo>
                  <a:lnTo>
                    <a:pt x="641" y="555"/>
                  </a:lnTo>
                  <a:lnTo>
                    <a:pt x="671" y="536"/>
                  </a:lnTo>
                  <a:lnTo>
                    <a:pt x="694" y="516"/>
                  </a:lnTo>
                  <a:lnTo>
                    <a:pt x="706" y="506"/>
                  </a:lnTo>
                  <a:lnTo>
                    <a:pt x="721" y="493"/>
                  </a:lnTo>
                  <a:lnTo>
                    <a:pt x="741" y="479"/>
                  </a:lnTo>
                  <a:lnTo>
                    <a:pt x="760" y="465"/>
                  </a:lnTo>
                  <a:lnTo>
                    <a:pt x="778" y="454"/>
                  </a:lnTo>
                  <a:lnTo>
                    <a:pt x="796" y="444"/>
                  </a:lnTo>
                  <a:lnTo>
                    <a:pt x="811" y="436"/>
                  </a:lnTo>
                  <a:lnTo>
                    <a:pt x="821" y="434"/>
                  </a:lnTo>
                  <a:lnTo>
                    <a:pt x="829" y="430"/>
                  </a:lnTo>
                  <a:lnTo>
                    <a:pt x="839" y="418"/>
                  </a:lnTo>
                  <a:lnTo>
                    <a:pt x="850" y="403"/>
                  </a:lnTo>
                  <a:lnTo>
                    <a:pt x="862" y="385"/>
                  </a:lnTo>
                  <a:lnTo>
                    <a:pt x="874" y="370"/>
                  </a:lnTo>
                  <a:lnTo>
                    <a:pt x="883" y="354"/>
                  </a:lnTo>
                  <a:lnTo>
                    <a:pt x="889" y="342"/>
                  </a:lnTo>
                  <a:lnTo>
                    <a:pt x="891" y="338"/>
                  </a:lnTo>
                  <a:lnTo>
                    <a:pt x="895" y="334"/>
                  </a:lnTo>
                  <a:lnTo>
                    <a:pt x="905" y="327"/>
                  </a:lnTo>
                  <a:lnTo>
                    <a:pt x="919" y="315"/>
                  </a:lnTo>
                  <a:lnTo>
                    <a:pt x="936" y="301"/>
                  </a:lnTo>
                  <a:lnTo>
                    <a:pt x="954" y="287"/>
                  </a:lnTo>
                  <a:lnTo>
                    <a:pt x="969" y="274"/>
                  </a:lnTo>
                  <a:lnTo>
                    <a:pt x="983" y="264"/>
                  </a:lnTo>
                  <a:lnTo>
                    <a:pt x="991" y="258"/>
                  </a:lnTo>
                  <a:lnTo>
                    <a:pt x="1008" y="248"/>
                  </a:lnTo>
                  <a:lnTo>
                    <a:pt x="1044" y="223"/>
                  </a:lnTo>
                  <a:lnTo>
                    <a:pt x="1092" y="188"/>
                  </a:lnTo>
                  <a:lnTo>
                    <a:pt x="1147" y="149"/>
                  </a:lnTo>
                  <a:lnTo>
                    <a:pt x="1200" y="108"/>
                  </a:lnTo>
                  <a:lnTo>
                    <a:pt x="1249" y="69"/>
                  </a:lnTo>
                  <a:lnTo>
                    <a:pt x="1282" y="35"/>
                  </a:lnTo>
                  <a:lnTo>
                    <a:pt x="1298" y="14"/>
                  </a:lnTo>
                  <a:lnTo>
                    <a:pt x="1305" y="4"/>
                  </a:lnTo>
                  <a:lnTo>
                    <a:pt x="1315" y="0"/>
                  </a:lnTo>
                  <a:lnTo>
                    <a:pt x="1329" y="4"/>
                  </a:lnTo>
                  <a:lnTo>
                    <a:pt x="1343" y="12"/>
                  </a:lnTo>
                  <a:lnTo>
                    <a:pt x="1356" y="24"/>
                  </a:lnTo>
                  <a:lnTo>
                    <a:pt x="1370" y="37"/>
                  </a:lnTo>
                  <a:lnTo>
                    <a:pt x="1382" y="51"/>
                  </a:lnTo>
                  <a:lnTo>
                    <a:pt x="1391" y="63"/>
                  </a:lnTo>
                  <a:lnTo>
                    <a:pt x="1399" y="75"/>
                  </a:lnTo>
                  <a:lnTo>
                    <a:pt x="1407" y="88"/>
                  </a:lnTo>
                  <a:lnTo>
                    <a:pt x="1417" y="102"/>
                  </a:lnTo>
                  <a:lnTo>
                    <a:pt x="1428" y="114"/>
                  </a:lnTo>
                  <a:lnTo>
                    <a:pt x="1438" y="129"/>
                  </a:lnTo>
                  <a:lnTo>
                    <a:pt x="1448" y="145"/>
                  </a:lnTo>
                  <a:lnTo>
                    <a:pt x="1458" y="161"/>
                  </a:lnTo>
                  <a:lnTo>
                    <a:pt x="1466" y="178"/>
                  </a:lnTo>
                  <a:lnTo>
                    <a:pt x="1481" y="209"/>
                  </a:lnTo>
                  <a:lnTo>
                    <a:pt x="1497" y="233"/>
                  </a:lnTo>
                  <a:lnTo>
                    <a:pt x="1512" y="250"/>
                  </a:lnTo>
                  <a:lnTo>
                    <a:pt x="1520" y="262"/>
                  </a:lnTo>
                  <a:lnTo>
                    <a:pt x="1528" y="272"/>
                  </a:lnTo>
                  <a:lnTo>
                    <a:pt x="1544" y="293"/>
                  </a:lnTo>
                  <a:lnTo>
                    <a:pt x="1563" y="319"/>
                  </a:lnTo>
                  <a:lnTo>
                    <a:pt x="1585" y="350"/>
                  </a:lnTo>
                  <a:lnTo>
                    <a:pt x="1608" y="381"/>
                  </a:lnTo>
                  <a:lnTo>
                    <a:pt x="1626" y="411"/>
                  </a:lnTo>
                  <a:lnTo>
                    <a:pt x="1641" y="434"/>
                  </a:lnTo>
                  <a:lnTo>
                    <a:pt x="1649" y="450"/>
                  </a:lnTo>
                  <a:lnTo>
                    <a:pt x="1661" y="485"/>
                  </a:lnTo>
                  <a:lnTo>
                    <a:pt x="1673" y="540"/>
                  </a:lnTo>
                  <a:lnTo>
                    <a:pt x="1682" y="598"/>
                  </a:lnTo>
                  <a:lnTo>
                    <a:pt x="1686" y="641"/>
                  </a:lnTo>
                  <a:lnTo>
                    <a:pt x="1684" y="670"/>
                  </a:lnTo>
                  <a:lnTo>
                    <a:pt x="1682" y="700"/>
                  </a:lnTo>
                  <a:lnTo>
                    <a:pt x="1680" y="727"/>
                  </a:lnTo>
                  <a:lnTo>
                    <a:pt x="1679" y="747"/>
                  </a:lnTo>
                  <a:lnTo>
                    <a:pt x="1675" y="752"/>
                  </a:lnTo>
                  <a:lnTo>
                    <a:pt x="1663" y="764"/>
                  </a:lnTo>
                  <a:lnTo>
                    <a:pt x="1645" y="780"/>
                  </a:lnTo>
                  <a:lnTo>
                    <a:pt x="1624" y="797"/>
                  </a:lnTo>
                  <a:lnTo>
                    <a:pt x="1596" y="819"/>
                  </a:lnTo>
                  <a:lnTo>
                    <a:pt x="1565" y="842"/>
                  </a:lnTo>
                  <a:lnTo>
                    <a:pt x="1534" y="868"/>
                  </a:lnTo>
                  <a:lnTo>
                    <a:pt x="1499" y="893"/>
                  </a:lnTo>
                  <a:lnTo>
                    <a:pt x="1466" y="920"/>
                  </a:lnTo>
                  <a:lnTo>
                    <a:pt x="1432" y="944"/>
                  </a:lnTo>
                  <a:lnTo>
                    <a:pt x="1401" y="967"/>
                  </a:lnTo>
                  <a:lnTo>
                    <a:pt x="1372" y="989"/>
                  </a:lnTo>
                  <a:lnTo>
                    <a:pt x="1346" y="1006"/>
                  </a:lnTo>
                  <a:lnTo>
                    <a:pt x="1325" y="1022"/>
                  </a:lnTo>
                  <a:lnTo>
                    <a:pt x="1309" y="1032"/>
                  </a:lnTo>
                  <a:lnTo>
                    <a:pt x="1301" y="1036"/>
                  </a:lnTo>
                  <a:lnTo>
                    <a:pt x="1294" y="1038"/>
                  </a:lnTo>
                  <a:lnTo>
                    <a:pt x="1276" y="1040"/>
                  </a:lnTo>
                  <a:lnTo>
                    <a:pt x="1255" y="1042"/>
                  </a:lnTo>
                  <a:lnTo>
                    <a:pt x="1225" y="1044"/>
                  </a:lnTo>
                  <a:lnTo>
                    <a:pt x="1194" y="1045"/>
                  </a:lnTo>
                  <a:lnTo>
                    <a:pt x="1159" y="1045"/>
                  </a:lnTo>
                  <a:lnTo>
                    <a:pt x="1122" y="1047"/>
                  </a:lnTo>
                  <a:lnTo>
                    <a:pt x="1083" y="1049"/>
                  </a:lnTo>
                  <a:lnTo>
                    <a:pt x="1046" y="1049"/>
                  </a:lnTo>
                  <a:lnTo>
                    <a:pt x="1008" y="1051"/>
                  </a:lnTo>
                  <a:lnTo>
                    <a:pt x="973" y="1051"/>
                  </a:lnTo>
                  <a:lnTo>
                    <a:pt x="944" y="1051"/>
                  </a:lnTo>
                  <a:lnTo>
                    <a:pt x="919" y="1053"/>
                  </a:lnTo>
                  <a:lnTo>
                    <a:pt x="899" y="1053"/>
                  </a:lnTo>
                  <a:lnTo>
                    <a:pt x="885" y="1053"/>
                  </a:lnTo>
                  <a:lnTo>
                    <a:pt x="881" y="1053"/>
                  </a:lnTo>
                  <a:lnTo>
                    <a:pt x="846" y="1004"/>
                  </a:lnTo>
                  <a:lnTo>
                    <a:pt x="842" y="1006"/>
                  </a:lnTo>
                  <a:lnTo>
                    <a:pt x="831" y="1010"/>
                  </a:lnTo>
                  <a:lnTo>
                    <a:pt x="815" y="1016"/>
                  </a:lnTo>
                  <a:lnTo>
                    <a:pt x="796" y="1022"/>
                  </a:lnTo>
                  <a:lnTo>
                    <a:pt x="774" y="1030"/>
                  </a:lnTo>
                  <a:lnTo>
                    <a:pt x="755" y="1038"/>
                  </a:lnTo>
                  <a:lnTo>
                    <a:pt x="739" y="1044"/>
                  </a:lnTo>
                  <a:lnTo>
                    <a:pt x="727" y="1047"/>
                  </a:lnTo>
                  <a:lnTo>
                    <a:pt x="710" y="1053"/>
                  </a:lnTo>
                  <a:lnTo>
                    <a:pt x="680" y="1067"/>
                  </a:lnTo>
                  <a:lnTo>
                    <a:pt x="641" y="1087"/>
                  </a:lnTo>
                  <a:lnTo>
                    <a:pt x="598" y="1108"/>
                  </a:lnTo>
                  <a:lnTo>
                    <a:pt x="555" y="1128"/>
                  </a:lnTo>
                  <a:lnTo>
                    <a:pt x="514" y="1145"/>
                  </a:lnTo>
                  <a:lnTo>
                    <a:pt x="483" y="1159"/>
                  </a:lnTo>
                  <a:lnTo>
                    <a:pt x="461" y="1163"/>
                  </a:lnTo>
                  <a:lnTo>
                    <a:pt x="446" y="1163"/>
                  </a:lnTo>
                  <a:lnTo>
                    <a:pt x="426" y="1161"/>
                  </a:lnTo>
                  <a:lnTo>
                    <a:pt x="403" y="1157"/>
                  </a:lnTo>
                  <a:lnTo>
                    <a:pt x="377" y="1149"/>
                  </a:lnTo>
                  <a:lnTo>
                    <a:pt x="350" y="1139"/>
                  </a:lnTo>
                  <a:lnTo>
                    <a:pt x="323" y="1126"/>
                  </a:lnTo>
                  <a:lnTo>
                    <a:pt x="297" y="1108"/>
                  </a:lnTo>
                  <a:lnTo>
                    <a:pt x="272" y="1085"/>
                  </a:lnTo>
                  <a:lnTo>
                    <a:pt x="249" y="1061"/>
                  </a:lnTo>
                  <a:lnTo>
                    <a:pt x="229" y="1045"/>
                  </a:lnTo>
                  <a:lnTo>
                    <a:pt x="209" y="1034"/>
                  </a:lnTo>
                  <a:lnTo>
                    <a:pt x="194" y="1024"/>
                  </a:lnTo>
                  <a:lnTo>
                    <a:pt x="180" y="1018"/>
                  </a:lnTo>
                  <a:lnTo>
                    <a:pt x="170" y="1012"/>
                  </a:lnTo>
                  <a:lnTo>
                    <a:pt x="159" y="1004"/>
                  </a:lnTo>
                  <a:lnTo>
                    <a:pt x="151" y="995"/>
                  </a:lnTo>
                  <a:lnTo>
                    <a:pt x="141" y="979"/>
                  </a:lnTo>
                  <a:lnTo>
                    <a:pt x="127" y="958"/>
                  </a:lnTo>
                  <a:lnTo>
                    <a:pt x="110" y="930"/>
                  </a:lnTo>
                  <a:lnTo>
                    <a:pt x="92" y="901"/>
                  </a:lnTo>
                  <a:lnTo>
                    <a:pt x="75" y="870"/>
                  </a:lnTo>
                  <a:lnTo>
                    <a:pt x="57" y="840"/>
                  </a:lnTo>
                  <a:lnTo>
                    <a:pt x="41" y="811"/>
                  </a:lnTo>
                  <a:lnTo>
                    <a:pt x="30" y="786"/>
                  </a:lnTo>
                  <a:lnTo>
                    <a:pt x="12" y="739"/>
                  </a:lnTo>
                  <a:lnTo>
                    <a:pt x="2" y="694"/>
                  </a:lnTo>
                  <a:lnTo>
                    <a:pt x="0" y="657"/>
                  </a:lnTo>
                  <a:lnTo>
                    <a:pt x="8" y="637"/>
                  </a:lnTo>
                  <a:lnTo>
                    <a:pt x="16" y="629"/>
                  </a:lnTo>
                  <a:lnTo>
                    <a:pt x="26" y="616"/>
                  </a:lnTo>
                  <a:lnTo>
                    <a:pt x="38" y="598"/>
                  </a:lnTo>
                  <a:lnTo>
                    <a:pt x="53" y="582"/>
                  </a:lnTo>
                  <a:lnTo>
                    <a:pt x="71" y="565"/>
                  </a:lnTo>
                  <a:lnTo>
                    <a:pt x="92" y="553"/>
                  </a:lnTo>
                  <a:lnTo>
                    <a:pt x="118" y="545"/>
                  </a:lnTo>
                  <a:lnTo>
                    <a:pt x="147" y="545"/>
                  </a:lnTo>
                  <a:close/>
                </a:path>
              </a:pathLst>
            </a:custGeom>
            <a:solidFill>
              <a:srgbClr val="7FB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8" name="Freeform 95">
              <a:extLst>
                <a:ext uri="{FF2B5EF4-FFF2-40B4-BE49-F238E27FC236}">
                  <a16:creationId xmlns:a16="http://schemas.microsoft.com/office/drawing/2014/main" id="{9ED7BCD5-EF3C-4E87-8FC4-3538070AA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8" y="2646"/>
              <a:ext cx="110" cy="92"/>
            </a:xfrm>
            <a:custGeom>
              <a:avLst/>
              <a:gdLst>
                <a:gd name="T0" fmla="*/ 0 w 110"/>
                <a:gd name="T1" fmla="*/ 2 h 92"/>
                <a:gd name="T2" fmla="*/ 4 w 110"/>
                <a:gd name="T3" fmla="*/ 8 h 92"/>
                <a:gd name="T4" fmla="*/ 10 w 110"/>
                <a:gd name="T5" fmla="*/ 19 h 92"/>
                <a:gd name="T6" fmla="*/ 16 w 110"/>
                <a:gd name="T7" fmla="*/ 35 h 92"/>
                <a:gd name="T8" fmla="*/ 18 w 110"/>
                <a:gd name="T9" fmla="*/ 47 h 92"/>
                <a:gd name="T10" fmla="*/ 16 w 110"/>
                <a:gd name="T11" fmla="*/ 61 h 92"/>
                <a:gd name="T12" fmla="*/ 16 w 110"/>
                <a:gd name="T13" fmla="*/ 74 h 92"/>
                <a:gd name="T14" fmla="*/ 16 w 110"/>
                <a:gd name="T15" fmla="*/ 86 h 92"/>
                <a:gd name="T16" fmla="*/ 16 w 110"/>
                <a:gd name="T17" fmla="*/ 90 h 92"/>
                <a:gd name="T18" fmla="*/ 20 w 110"/>
                <a:gd name="T19" fmla="*/ 92 h 92"/>
                <a:gd name="T20" fmla="*/ 28 w 110"/>
                <a:gd name="T21" fmla="*/ 92 h 92"/>
                <a:gd name="T22" fmla="*/ 37 w 110"/>
                <a:gd name="T23" fmla="*/ 84 h 92"/>
                <a:gd name="T24" fmla="*/ 47 w 110"/>
                <a:gd name="T25" fmla="*/ 61 h 92"/>
                <a:gd name="T26" fmla="*/ 55 w 110"/>
                <a:gd name="T27" fmla="*/ 35 h 92"/>
                <a:gd name="T28" fmla="*/ 63 w 110"/>
                <a:gd name="T29" fmla="*/ 21 h 92"/>
                <a:gd name="T30" fmla="*/ 69 w 110"/>
                <a:gd name="T31" fmla="*/ 16 h 92"/>
                <a:gd name="T32" fmla="*/ 76 w 110"/>
                <a:gd name="T33" fmla="*/ 12 h 92"/>
                <a:gd name="T34" fmla="*/ 86 w 110"/>
                <a:gd name="T35" fmla="*/ 8 h 92"/>
                <a:gd name="T36" fmla="*/ 98 w 110"/>
                <a:gd name="T37" fmla="*/ 8 h 92"/>
                <a:gd name="T38" fmla="*/ 106 w 110"/>
                <a:gd name="T39" fmla="*/ 10 h 92"/>
                <a:gd name="T40" fmla="*/ 110 w 110"/>
                <a:gd name="T41" fmla="*/ 10 h 92"/>
                <a:gd name="T42" fmla="*/ 106 w 110"/>
                <a:gd name="T43" fmla="*/ 10 h 92"/>
                <a:gd name="T44" fmla="*/ 96 w 110"/>
                <a:gd name="T45" fmla="*/ 8 h 92"/>
                <a:gd name="T46" fmla="*/ 82 w 110"/>
                <a:gd name="T47" fmla="*/ 4 h 92"/>
                <a:gd name="T48" fmla="*/ 67 w 110"/>
                <a:gd name="T49" fmla="*/ 2 h 92"/>
                <a:gd name="T50" fmla="*/ 47 w 110"/>
                <a:gd name="T51" fmla="*/ 0 h 92"/>
                <a:gd name="T52" fmla="*/ 30 w 110"/>
                <a:gd name="T53" fmla="*/ 0 h 92"/>
                <a:gd name="T54" fmla="*/ 14 w 110"/>
                <a:gd name="T55" fmla="*/ 0 h 92"/>
                <a:gd name="T56" fmla="*/ 0 w 110"/>
                <a:gd name="T57" fmla="*/ 2 h 9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10" h="92">
                  <a:moveTo>
                    <a:pt x="0" y="2"/>
                  </a:moveTo>
                  <a:lnTo>
                    <a:pt x="4" y="8"/>
                  </a:lnTo>
                  <a:lnTo>
                    <a:pt x="10" y="19"/>
                  </a:lnTo>
                  <a:lnTo>
                    <a:pt x="16" y="35"/>
                  </a:lnTo>
                  <a:lnTo>
                    <a:pt x="18" y="47"/>
                  </a:lnTo>
                  <a:lnTo>
                    <a:pt x="16" y="61"/>
                  </a:lnTo>
                  <a:lnTo>
                    <a:pt x="16" y="74"/>
                  </a:lnTo>
                  <a:lnTo>
                    <a:pt x="16" y="86"/>
                  </a:lnTo>
                  <a:lnTo>
                    <a:pt x="16" y="90"/>
                  </a:lnTo>
                  <a:lnTo>
                    <a:pt x="20" y="92"/>
                  </a:lnTo>
                  <a:lnTo>
                    <a:pt x="28" y="92"/>
                  </a:lnTo>
                  <a:lnTo>
                    <a:pt x="37" y="84"/>
                  </a:lnTo>
                  <a:lnTo>
                    <a:pt x="47" y="61"/>
                  </a:lnTo>
                  <a:lnTo>
                    <a:pt x="55" y="35"/>
                  </a:lnTo>
                  <a:lnTo>
                    <a:pt x="63" y="21"/>
                  </a:lnTo>
                  <a:lnTo>
                    <a:pt x="69" y="16"/>
                  </a:lnTo>
                  <a:lnTo>
                    <a:pt x="76" y="12"/>
                  </a:lnTo>
                  <a:lnTo>
                    <a:pt x="86" y="8"/>
                  </a:lnTo>
                  <a:lnTo>
                    <a:pt x="98" y="8"/>
                  </a:lnTo>
                  <a:lnTo>
                    <a:pt x="106" y="10"/>
                  </a:lnTo>
                  <a:lnTo>
                    <a:pt x="110" y="10"/>
                  </a:lnTo>
                  <a:lnTo>
                    <a:pt x="106" y="10"/>
                  </a:lnTo>
                  <a:lnTo>
                    <a:pt x="96" y="8"/>
                  </a:lnTo>
                  <a:lnTo>
                    <a:pt x="82" y="4"/>
                  </a:lnTo>
                  <a:lnTo>
                    <a:pt x="67" y="2"/>
                  </a:lnTo>
                  <a:lnTo>
                    <a:pt x="47" y="0"/>
                  </a:lnTo>
                  <a:lnTo>
                    <a:pt x="30" y="0"/>
                  </a:lnTo>
                  <a:lnTo>
                    <a:pt x="1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F8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9" name="Freeform 96">
              <a:extLst>
                <a:ext uri="{FF2B5EF4-FFF2-40B4-BE49-F238E27FC236}">
                  <a16:creationId xmlns:a16="http://schemas.microsoft.com/office/drawing/2014/main" id="{09A71012-F979-481F-9814-6D9F45129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2681"/>
              <a:ext cx="242" cy="576"/>
            </a:xfrm>
            <a:custGeom>
              <a:avLst/>
              <a:gdLst>
                <a:gd name="T0" fmla="*/ 66 w 242"/>
                <a:gd name="T1" fmla="*/ 4 h 576"/>
                <a:gd name="T2" fmla="*/ 70 w 242"/>
                <a:gd name="T3" fmla="*/ 27 h 576"/>
                <a:gd name="T4" fmla="*/ 74 w 242"/>
                <a:gd name="T5" fmla="*/ 61 h 576"/>
                <a:gd name="T6" fmla="*/ 74 w 242"/>
                <a:gd name="T7" fmla="*/ 88 h 576"/>
                <a:gd name="T8" fmla="*/ 55 w 242"/>
                <a:gd name="T9" fmla="*/ 76 h 576"/>
                <a:gd name="T10" fmla="*/ 63 w 242"/>
                <a:gd name="T11" fmla="*/ 129 h 576"/>
                <a:gd name="T12" fmla="*/ 31 w 242"/>
                <a:gd name="T13" fmla="*/ 197 h 576"/>
                <a:gd name="T14" fmla="*/ 2 w 242"/>
                <a:gd name="T15" fmla="*/ 209 h 576"/>
                <a:gd name="T16" fmla="*/ 0 w 242"/>
                <a:gd name="T17" fmla="*/ 209 h 576"/>
                <a:gd name="T18" fmla="*/ 10 w 242"/>
                <a:gd name="T19" fmla="*/ 254 h 576"/>
                <a:gd name="T20" fmla="*/ 22 w 242"/>
                <a:gd name="T21" fmla="*/ 307 h 576"/>
                <a:gd name="T22" fmla="*/ 41 w 242"/>
                <a:gd name="T23" fmla="*/ 326 h 576"/>
                <a:gd name="T24" fmla="*/ 59 w 242"/>
                <a:gd name="T25" fmla="*/ 338 h 576"/>
                <a:gd name="T26" fmla="*/ 72 w 242"/>
                <a:gd name="T27" fmla="*/ 356 h 576"/>
                <a:gd name="T28" fmla="*/ 104 w 242"/>
                <a:gd name="T29" fmla="*/ 395 h 576"/>
                <a:gd name="T30" fmla="*/ 135 w 242"/>
                <a:gd name="T31" fmla="*/ 438 h 576"/>
                <a:gd name="T32" fmla="*/ 152 w 242"/>
                <a:gd name="T33" fmla="*/ 465 h 576"/>
                <a:gd name="T34" fmla="*/ 164 w 242"/>
                <a:gd name="T35" fmla="*/ 489 h 576"/>
                <a:gd name="T36" fmla="*/ 186 w 242"/>
                <a:gd name="T37" fmla="*/ 524 h 576"/>
                <a:gd name="T38" fmla="*/ 207 w 242"/>
                <a:gd name="T39" fmla="*/ 555 h 576"/>
                <a:gd name="T40" fmla="*/ 223 w 242"/>
                <a:gd name="T41" fmla="*/ 576 h 576"/>
                <a:gd name="T42" fmla="*/ 234 w 242"/>
                <a:gd name="T43" fmla="*/ 516 h 576"/>
                <a:gd name="T44" fmla="*/ 236 w 242"/>
                <a:gd name="T45" fmla="*/ 446 h 576"/>
                <a:gd name="T46" fmla="*/ 240 w 242"/>
                <a:gd name="T47" fmla="*/ 418 h 576"/>
                <a:gd name="T48" fmla="*/ 236 w 242"/>
                <a:gd name="T49" fmla="*/ 367 h 576"/>
                <a:gd name="T50" fmla="*/ 225 w 242"/>
                <a:gd name="T51" fmla="*/ 332 h 576"/>
                <a:gd name="T52" fmla="*/ 209 w 242"/>
                <a:gd name="T53" fmla="*/ 285 h 576"/>
                <a:gd name="T54" fmla="*/ 191 w 242"/>
                <a:gd name="T55" fmla="*/ 242 h 576"/>
                <a:gd name="T56" fmla="*/ 170 w 242"/>
                <a:gd name="T57" fmla="*/ 223 h 576"/>
                <a:gd name="T58" fmla="*/ 145 w 242"/>
                <a:gd name="T59" fmla="*/ 205 h 576"/>
                <a:gd name="T60" fmla="*/ 141 w 242"/>
                <a:gd name="T61" fmla="*/ 194 h 576"/>
                <a:gd name="T62" fmla="*/ 148 w 242"/>
                <a:gd name="T63" fmla="*/ 170 h 576"/>
                <a:gd name="T64" fmla="*/ 164 w 242"/>
                <a:gd name="T65" fmla="*/ 135 h 576"/>
                <a:gd name="T66" fmla="*/ 180 w 242"/>
                <a:gd name="T67" fmla="*/ 98 h 576"/>
                <a:gd name="T68" fmla="*/ 164 w 242"/>
                <a:gd name="T69" fmla="*/ 63 h 576"/>
                <a:gd name="T70" fmla="*/ 141 w 242"/>
                <a:gd name="T71" fmla="*/ 31 h 576"/>
                <a:gd name="T72" fmla="*/ 117 w 242"/>
                <a:gd name="T73" fmla="*/ 14 h 576"/>
                <a:gd name="T74" fmla="*/ 80 w 242"/>
                <a:gd name="T75" fmla="*/ 6 h 576"/>
                <a:gd name="T76" fmla="*/ 64 w 242"/>
                <a:gd name="T77" fmla="*/ 0 h 5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42" h="576">
                  <a:moveTo>
                    <a:pt x="64" y="0"/>
                  </a:moveTo>
                  <a:lnTo>
                    <a:pt x="66" y="4"/>
                  </a:lnTo>
                  <a:lnTo>
                    <a:pt x="68" y="14"/>
                  </a:lnTo>
                  <a:lnTo>
                    <a:pt x="70" y="27"/>
                  </a:lnTo>
                  <a:lnTo>
                    <a:pt x="74" y="43"/>
                  </a:lnTo>
                  <a:lnTo>
                    <a:pt x="74" y="61"/>
                  </a:lnTo>
                  <a:lnTo>
                    <a:pt x="74" y="76"/>
                  </a:lnTo>
                  <a:lnTo>
                    <a:pt x="74" y="88"/>
                  </a:lnTo>
                  <a:lnTo>
                    <a:pt x="74" y="92"/>
                  </a:lnTo>
                  <a:lnTo>
                    <a:pt x="55" y="76"/>
                  </a:lnTo>
                  <a:lnTo>
                    <a:pt x="59" y="92"/>
                  </a:lnTo>
                  <a:lnTo>
                    <a:pt x="63" y="129"/>
                  </a:lnTo>
                  <a:lnTo>
                    <a:pt x="57" y="170"/>
                  </a:lnTo>
                  <a:lnTo>
                    <a:pt x="31" y="197"/>
                  </a:lnTo>
                  <a:lnTo>
                    <a:pt x="10" y="205"/>
                  </a:lnTo>
                  <a:lnTo>
                    <a:pt x="2" y="209"/>
                  </a:lnTo>
                  <a:lnTo>
                    <a:pt x="0" y="209"/>
                  </a:lnTo>
                  <a:lnTo>
                    <a:pt x="2" y="223"/>
                  </a:lnTo>
                  <a:lnTo>
                    <a:pt x="10" y="254"/>
                  </a:lnTo>
                  <a:lnTo>
                    <a:pt x="16" y="287"/>
                  </a:lnTo>
                  <a:lnTo>
                    <a:pt x="22" y="307"/>
                  </a:lnTo>
                  <a:lnTo>
                    <a:pt x="29" y="317"/>
                  </a:lnTo>
                  <a:lnTo>
                    <a:pt x="41" y="326"/>
                  </a:lnTo>
                  <a:lnTo>
                    <a:pt x="53" y="334"/>
                  </a:lnTo>
                  <a:lnTo>
                    <a:pt x="59" y="338"/>
                  </a:lnTo>
                  <a:lnTo>
                    <a:pt x="63" y="342"/>
                  </a:lnTo>
                  <a:lnTo>
                    <a:pt x="72" y="356"/>
                  </a:lnTo>
                  <a:lnTo>
                    <a:pt x="86" y="373"/>
                  </a:lnTo>
                  <a:lnTo>
                    <a:pt x="104" y="395"/>
                  </a:lnTo>
                  <a:lnTo>
                    <a:pt x="119" y="416"/>
                  </a:lnTo>
                  <a:lnTo>
                    <a:pt x="135" y="438"/>
                  </a:lnTo>
                  <a:lnTo>
                    <a:pt x="147" y="453"/>
                  </a:lnTo>
                  <a:lnTo>
                    <a:pt x="152" y="465"/>
                  </a:lnTo>
                  <a:lnTo>
                    <a:pt x="156" y="475"/>
                  </a:lnTo>
                  <a:lnTo>
                    <a:pt x="164" y="489"/>
                  </a:lnTo>
                  <a:lnTo>
                    <a:pt x="174" y="506"/>
                  </a:lnTo>
                  <a:lnTo>
                    <a:pt x="186" y="524"/>
                  </a:lnTo>
                  <a:lnTo>
                    <a:pt x="197" y="539"/>
                  </a:lnTo>
                  <a:lnTo>
                    <a:pt x="207" y="555"/>
                  </a:lnTo>
                  <a:lnTo>
                    <a:pt x="217" y="569"/>
                  </a:lnTo>
                  <a:lnTo>
                    <a:pt x="223" y="576"/>
                  </a:lnTo>
                  <a:lnTo>
                    <a:pt x="231" y="561"/>
                  </a:lnTo>
                  <a:lnTo>
                    <a:pt x="234" y="516"/>
                  </a:lnTo>
                  <a:lnTo>
                    <a:pt x="236" y="467"/>
                  </a:lnTo>
                  <a:lnTo>
                    <a:pt x="236" y="446"/>
                  </a:lnTo>
                  <a:lnTo>
                    <a:pt x="238" y="438"/>
                  </a:lnTo>
                  <a:lnTo>
                    <a:pt x="240" y="418"/>
                  </a:lnTo>
                  <a:lnTo>
                    <a:pt x="242" y="393"/>
                  </a:lnTo>
                  <a:lnTo>
                    <a:pt x="236" y="367"/>
                  </a:lnTo>
                  <a:lnTo>
                    <a:pt x="231" y="352"/>
                  </a:lnTo>
                  <a:lnTo>
                    <a:pt x="225" y="332"/>
                  </a:lnTo>
                  <a:lnTo>
                    <a:pt x="219" y="309"/>
                  </a:lnTo>
                  <a:lnTo>
                    <a:pt x="209" y="285"/>
                  </a:lnTo>
                  <a:lnTo>
                    <a:pt x="201" y="262"/>
                  </a:lnTo>
                  <a:lnTo>
                    <a:pt x="191" y="242"/>
                  </a:lnTo>
                  <a:lnTo>
                    <a:pt x="182" y="229"/>
                  </a:lnTo>
                  <a:lnTo>
                    <a:pt x="170" y="223"/>
                  </a:lnTo>
                  <a:lnTo>
                    <a:pt x="152" y="215"/>
                  </a:lnTo>
                  <a:lnTo>
                    <a:pt x="145" y="205"/>
                  </a:lnTo>
                  <a:lnTo>
                    <a:pt x="141" y="197"/>
                  </a:lnTo>
                  <a:lnTo>
                    <a:pt x="141" y="194"/>
                  </a:lnTo>
                  <a:lnTo>
                    <a:pt x="143" y="188"/>
                  </a:lnTo>
                  <a:lnTo>
                    <a:pt x="148" y="170"/>
                  </a:lnTo>
                  <a:lnTo>
                    <a:pt x="156" y="151"/>
                  </a:lnTo>
                  <a:lnTo>
                    <a:pt x="164" y="135"/>
                  </a:lnTo>
                  <a:lnTo>
                    <a:pt x="178" y="115"/>
                  </a:lnTo>
                  <a:lnTo>
                    <a:pt x="180" y="98"/>
                  </a:lnTo>
                  <a:lnTo>
                    <a:pt x="174" y="80"/>
                  </a:lnTo>
                  <a:lnTo>
                    <a:pt x="164" y="63"/>
                  </a:lnTo>
                  <a:lnTo>
                    <a:pt x="154" y="47"/>
                  </a:lnTo>
                  <a:lnTo>
                    <a:pt x="141" y="31"/>
                  </a:lnTo>
                  <a:lnTo>
                    <a:pt x="127" y="22"/>
                  </a:lnTo>
                  <a:lnTo>
                    <a:pt x="117" y="14"/>
                  </a:lnTo>
                  <a:lnTo>
                    <a:pt x="92" y="6"/>
                  </a:lnTo>
                  <a:lnTo>
                    <a:pt x="80" y="6"/>
                  </a:lnTo>
                  <a:lnTo>
                    <a:pt x="72" y="4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BF8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0" name="Freeform 97">
              <a:extLst>
                <a:ext uri="{FF2B5EF4-FFF2-40B4-BE49-F238E27FC236}">
                  <a16:creationId xmlns:a16="http://schemas.microsoft.com/office/drawing/2014/main" id="{DFA21316-B662-4A4B-A18C-874691C8C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9" y="2685"/>
              <a:ext cx="87" cy="43"/>
            </a:xfrm>
            <a:custGeom>
              <a:avLst/>
              <a:gdLst>
                <a:gd name="T0" fmla="*/ 0 w 87"/>
                <a:gd name="T1" fmla="*/ 0 h 43"/>
                <a:gd name="T2" fmla="*/ 66 w 87"/>
                <a:gd name="T3" fmla="*/ 18 h 43"/>
                <a:gd name="T4" fmla="*/ 87 w 87"/>
                <a:gd name="T5" fmla="*/ 43 h 43"/>
                <a:gd name="T6" fmla="*/ 68 w 87"/>
                <a:gd name="T7" fmla="*/ 43 h 43"/>
                <a:gd name="T8" fmla="*/ 66 w 87"/>
                <a:gd name="T9" fmla="*/ 41 h 43"/>
                <a:gd name="T10" fmla="*/ 62 w 87"/>
                <a:gd name="T11" fmla="*/ 37 h 43"/>
                <a:gd name="T12" fmla="*/ 56 w 87"/>
                <a:gd name="T13" fmla="*/ 31 h 43"/>
                <a:gd name="T14" fmla="*/ 46 w 87"/>
                <a:gd name="T15" fmla="*/ 25 h 43"/>
                <a:gd name="T16" fmla="*/ 37 w 87"/>
                <a:gd name="T17" fmla="*/ 18 h 43"/>
                <a:gd name="T18" fmla="*/ 25 w 87"/>
                <a:gd name="T19" fmla="*/ 12 h 43"/>
                <a:gd name="T20" fmla="*/ 13 w 87"/>
                <a:gd name="T21" fmla="*/ 4 h 43"/>
                <a:gd name="T22" fmla="*/ 0 w 87"/>
                <a:gd name="T23" fmla="*/ 0 h 4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7" h="43">
                  <a:moveTo>
                    <a:pt x="0" y="0"/>
                  </a:moveTo>
                  <a:lnTo>
                    <a:pt x="66" y="18"/>
                  </a:lnTo>
                  <a:lnTo>
                    <a:pt x="87" y="43"/>
                  </a:lnTo>
                  <a:lnTo>
                    <a:pt x="68" y="43"/>
                  </a:lnTo>
                  <a:lnTo>
                    <a:pt x="66" y="41"/>
                  </a:lnTo>
                  <a:lnTo>
                    <a:pt x="62" y="37"/>
                  </a:lnTo>
                  <a:lnTo>
                    <a:pt x="56" y="31"/>
                  </a:lnTo>
                  <a:lnTo>
                    <a:pt x="46" y="25"/>
                  </a:lnTo>
                  <a:lnTo>
                    <a:pt x="37" y="18"/>
                  </a:lnTo>
                  <a:lnTo>
                    <a:pt x="25" y="12"/>
                  </a:lnTo>
                  <a:lnTo>
                    <a:pt x="1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1" name="Freeform 98">
              <a:extLst>
                <a:ext uri="{FF2B5EF4-FFF2-40B4-BE49-F238E27FC236}">
                  <a16:creationId xmlns:a16="http://schemas.microsoft.com/office/drawing/2014/main" id="{AEEEA78D-3788-4EB7-9F0E-D95A60640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300"/>
              <a:ext cx="410" cy="356"/>
            </a:xfrm>
            <a:custGeom>
              <a:avLst/>
              <a:gdLst>
                <a:gd name="T0" fmla="*/ 307 w 410"/>
                <a:gd name="T1" fmla="*/ 0 h 356"/>
                <a:gd name="T2" fmla="*/ 293 w 410"/>
                <a:gd name="T3" fmla="*/ 4 h 356"/>
                <a:gd name="T4" fmla="*/ 277 w 410"/>
                <a:gd name="T5" fmla="*/ 6 h 356"/>
                <a:gd name="T6" fmla="*/ 262 w 410"/>
                <a:gd name="T7" fmla="*/ 8 h 356"/>
                <a:gd name="T8" fmla="*/ 228 w 410"/>
                <a:gd name="T9" fmla="*/ 29 h 356"/>
                <a:gd name="T10" fmla="*/ 211 w 410"/>
                <a:gd name="T11" fmla="*/ 135 h 356"/>
                <a:gd name="T12" fmla="*/ 197 w 410"/>
                <a:gd name="T13" fmla="*/ 168 h 356"/>
                <a:gd name="T14" fmla="*/ 174 w 410"/>
                <a:gd name="T15" fmla="*/ 174 h 356"/>
                <a:gd name="T16" fmla="*/ 148 w 410"/>
                <a:gd name="T17" fmla="*/ 178 h 356"/>
                <a:gd name="T18" fmla="*/ 121 w 410"/>
                <a:gd name="T19" fmla="*/ 184 h 356"/>
                <a:gd name="T20" fmla="*/ 100 w 410"/>
                <a:gd name="T21" fmla="*/ 190 h 356"/>
                <a:gd name="T22" fmla="*/ 64 w 410"/>
                <a:gd name="T23" fmla="*/ 207 h 356"/>
                <a:gd name="T24" fmla="*/ 29 w 410"/>
                <a:gd name="T25" fmla="*/ 229 h 356"/>
                <a:gd name="T26" fmla="*/ 4 w 410"/>
                <a:gd name="T27" fmla="*/ 242 h 356"/>
                <a:gd name="T28" fmla="*/ 6 w 410"/>
                <a:gd name="T29" fmla="*/ 246 h 356"/>
                <a:gd name="T30" fmla="*/ 43 w 410"/>
                <a:gd name="T31" fmla="*/ 254 h 356"/>
                <a:gd name="T32" fmla="*/ 98 w 410"/>
                <a:gd name="T33" fmla="*/ 266 h 356"/>
                <a:gd name="T34" fmla="*/ 144 w 410"/>
                <a:gd name="T35" fmla="*/ 274 h 356"/>
                <a:gd name="T36" fmla="*/ 174 w 410"/>
                <a:gd name="T37" fmla="*/ 276 h 356"/>
                <a:gd name="T38" fmla="*/ 205 w 410"/>
                <a:gd name="T39" fmla="*/ 281 h 356"/>
                <a:gd name="T40" fmla="*/ 238 w 410"/>
                <a:gd name="T41" fmla="*/ 285 h 356"/>
                <a:gd name="T42" fmla="*/ 260 w 410"/>
                <a:gd name="T43" fmla="*/ 291 h 356"/>
                <a:gd name="T44" fmla="*/ 281 w 410"/>
                <a:gd name="T45" fmla="*/ 242 h 356"/>
                <a:gd name="T46" fmla="*/ 303 w 410"/>
                <a:gd name="T47" fmla="*/ 250 h 356"/>
                <a:gd name="T48" fmla="*/ 336 w 410"/>
                <a:gd name="T49" fmla="*/ 260 h 356"/>
                <a:gd name="T50" fmla="*/ 310 w 410"/>
                <a:gd name="T51" fmla="*/ 256 h 356"/>
                <a:gd name="T52" fmla="*/ 293 w 410"/>
                <a:gd name="T53" fmla="*/ 264 h 356"/>
                <a:gd name="T54" fmla="*/ 289 w 410"/>
                <a:gd name="T55" fmla="*/ 287 h 356"/>
                <a:gd name="T56" fmla="*/ 289 w 410"/>
                <a:gd name="T57" fmla="*/ 307 h 356"/>
                <a:gd name="T58" fmla="*/ 297 w 410"/>
                <a:gd name="T59" fmla="*/ 309 h 356"/>
                <a:gd name="T60" fmla="*/ 312 w 410"/>
                <a:gd name="T61" fmla="*/ 315 h 356"/>
                <a:gd name="T62" fmla="*/ 332 w 410"/>
                <a:gd name="T63" fmla="*/ 321 h 356"/>
                <a:gd name="T64" fmla="*/ 348 w 410"/>
                <a:gd name="T65" fmla="*/ 324 h 356"/>
                <a:gd name="T66" fmla="*/ 359 w 410"/>
                <a:gd name="T67" fmla="*/ 328 h 356"/>
                <a:gd name="T68" fmla="*/ 375 w 410"/>
                <a:gd name="T69" fmla="*/ 336 h 356"/>
                <a:gd name="T70" fmla="*/ 393 w 410"/>
                <a:gd name="T71" fmla="*/ 346 h 356"/>
                <a:gd name="T72" fmla="*/ 408 w 410"/>
                <a:gd name="T73" fmla="*/ 356 h 356"/>
                <a:gd name="T74" fmla="*/ 408 w 410"/>
                <a:gd name="T75" fmla="*/ 281 h 356"/>
                <a:gd name="T76" fmla="*/ 396 w 410"/>
                <a:gd name="T77" fmla="*/ 184 h 356"/>
                <a:gd name="T78" fmla="*/ 369 w 410"/>
                <a:gd name="T79" fmla="*/ 88 h 356"/>
                <a:gd name="T80" fmla="*/ 322 w 410"/>
                <a:gd name="T81" fmla="*/ 12 h 356"/>
                <a:gd name="T82" fmla="*/ 318 w 410"/>
                <a:gd name="T83" fmla="*/ 6 h 356"/>
                <a:gd name="T84" fmla="*/ 314 w 410"/>
                <a:gd name="T85" fmla="*/ 0 h 3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10" h="356">
                  <a:moveTo>
                    <a:pt x="314" y="0"/>
                  </a:moveTo>
                  <a:lnTo>
                    <a:pt x="307" y="0"/>
                  </a:lnTo>
                  <a:lnTo>
                    <a:pt x="301" y="2"/>
                  </a:lnTo>
                  <a:lnTo>
                    <a:pt x="293" y="4"/>
                  </a:lnTo>
                  <a:lnTo>
                    <a:pt x="285" y="4"/>
                  </a:lnTo>
                  <a:lnTo>
                    <a:pt x="277" y="6"/>
                  </a:lnTo>
                  <a:lnTo>
                    <a:pt x="271" y="8"/>
                  </a:lnTo>
                  <a:lnTo>
                    <a:pt x="262" y="8"/>
                  </a:lnTo>
                  <a:lnTo>
                    <a:pt x="254" y="8"/>
                  </a:lnTo>
                  <a:lnTo>
                    <a:pt x="228" y="29"/>
                  </a:lnTo>
                  <a:lnTo>
                    <a:pt x="217" y="80"/>
                  </a:lnTo>
                  <a:lnTo>
                    <a:pt x="211" y="135"/>
                  </a:lnTo>
                  <a:lnTo>
                    <a:pt x="203" y="164"/>
                  </a:lnTo>
                  <a:lnTo>
                    <a:pt x="197" y="168"/>
                  </a:lnTo>
                  <a:lnTo>
                    <a:pt x="187" y="170"/>
                  </a:lnTo>
                  <a:lnTo>
                    <a:pt x="174" y="174"/>
                  </a:lnTo>
                  <a:lnTo>
                    <a:pt x="162" y="176"/>
                  </a:lnTo>
                  <a:lnTo>
                    <a:pt x="148" y="178"/>
                  </a:lnTo>
                  <a:lnTo>
                    <a:pt x="135" y="180"/>
                  </a:lnTo>
                  <a:lnTo>
                    <a:pt x="121" y="184"/>
                  </a:lnTo>
                  <a:lnTo>
                    <a:pt x="111" y="186"/>
                  </a:lnTo>
                  <a:lnTo>
                    <a:pt x="100" y="190"/>
                  </a:lnTo>
                  <a:lnTo>
                    <a:pt x="84" y="197"/>
                  </a:lnTo>
                  <a:lnTo>
                    <a:pt x="64" y="207"/>
                  </a:lnTo>
                  <a:lnTo>
                    <a:pt x="47" y="217"/>
                  </a:lnTo>
                  <a:lnTo>
                    <a:pt x="29" y="229"/>
                  </a:lnTo>
                  <a:lnTo>
                    <a:pt x="14" y="237"/>
                  </a:lnTo>
                  <a:lnTo>
                    <a:pt x="4" y="242"/>
                  </a:lnTo>
                  <a:lnTo>
                    <a:pt x="0" y="244"/>
                  </a:lnTo>
                  <a:lnTo>
                    <a:pt x="6" y="246"/>
                  </a:lnTo>
                  <a:lnTo>
                    <a:pt x="21" y="248"/>
                  </a:lnTo>
                  <a:lnTo>
                    <a:pt x="43" y="254"/>
                  </a:lnTo>
                  <a:lnTo>
                    <a:pt x="70" y="260"/>
                  </a:lnTo>
                  <a:lnTo>
                    <a:pt x="98" y="266"/>
                  </a:lnTo>
                  <a:lnTo>
                    <a:pt x="123" y="270"/>
                  </a:lnTo>
                  <a:lnTo>
                    <a:pt x="144" y="274"/>
                  </a:lnTo>
                  <a:lnTo>
                    <a:pt x="160" y="276"/>
                  </a:lnTo>
                  <a:lnTo>
                    <a:pt x="174" y="276"/>
                  </a:lnTo>
                  <a:lnTo>
                    <a:pt x="189" y="278"/>
                  </a:lnTo>
                  <a:lnTo>
                    <a:pt x="205" y="281"/>
                  </a:lnTo>
                  <a:lnTo>
                    <a:pt x="223" y="283"/>
                  </a:lnTo>
                  <a:lnTo>
                    <a:pt x="238" y="285"/>
                  </a:lnTo>
                  <a:lnTo>
                    <a:pt x="252" y="289"/>
                  </a:lnTo>
                  <a:lnTo>
                    <a:pt x="260" y="291"/>
                  </a:lnTo>
                  <a:lnTo>
                    <a:pt x="264" y="291"/>
                  </a:lnTo>
                  <a:lnTo>
                    <a:pt x="281" y="242"/>
                  </a:lnTo>
                  <a:lnTo>
                    <a:pt x="287" y="244"/>
                  </a:lnTo>
                  <a:lnTo>
                    <a:pt x="303" y="250"/>
                  </a:lnTo>
                  <a:lnTo>
                    <a:pt x="322" y="256"/>
                  </a:lnTo>
                  <a:lnTo>
                    <a:pt x="336" y="260"/>
                  </a:lnTo>
                  <a:lnTo>
                    <a:pt x="324" y="258"/>
                  </a:lnTo>
                  <a:lnTo>
                    <a:pt x="310" y="256"/>
                  </a:lnTo>
                  <a:lnTo>
                    <a:pt x="299" y="258"/>
                  </a:lnTo>
                  <a:lnTo>
                    <a:pt x="293" y="264"/>
                  </a:lnTo>
                  <a:lnTo>
                    <a:pt x="289" y="274"/>
                  </a:lnTo>
                  <a:lnTo>
                    <a:pt x="289" y="287"/>
                  </a:lnTo>
                  <a:lnTo>
                    <a:pt x="289" y="301"/>
                  </a:lnTo>
                  <a:lnTo>
                    <a:pt x="289" y="307"/>
                  </a:lnTo>
                  <a:lnTo>
                    <a:pt x="291" y="307"/>
                  </a:lnTo>
                  <a:lnTo>
                    <a:pt x="297" y="309"/>
                  </a:lnTo>
                  <a:lnTo>
                    <a:pt x="305" y="311"/>
                  </a:lnTo>
                  <a:lnTo>
                    <a:pt x="312" y="315"/>
                  </a:lnTo>
                  <a:lnTo>
                    <a:pt x="322" y="317"/>
                  </a:lnTo>
                  <a:lnTo>
                    <a:pt x="332" y="321"/>
                  </a:lnTo>
                  <a:lnTo>
                    <a:pt x="342" y="322"/>
                  </a:lnTo>
                  <a:lnTo>
                    <a:pt x="348" y="324"/>
                  </a:lnTo>
                  <a:lnTo>
                    <a:pt x="353" y="326"/>
                  </a:lnTo>
                  <a:lnTo>
                    <a:pt x="359" y="328"/>
                  </a:lnTo>
                  <a:lnTo>
                    <a:pt x="367" y="332"/>
                  </a:lnTo>
                  <a:lnTo>
                    <a:pt x="375" y="336"/>
                  </a:lnTo>
                  <a:lnTo>
                    <a:pt x="383" y="342"/>
                  </a:lnTo>
                  <a:lnTo>
                    <a:pt x="393" y="346"/>
                  </a:lnTo>
                  <a:lnTo>
                    <a:pt x="400" y="352"/>
                  </a:lnTo>
                  <a:lnTo>
                    <a:pt x="408" y="356"/>
                  </a:lnTo>
                  <a:lnTo>
                    <a:pt x="410" y="322"/>
                  </a:lnTo>
                  <a:lnTo>
                    <a:pt x="408" y="281"/>
                  </a:lnTo>
                  <a:lnTo>
                    <a:pt x="404" y="235"/>
                  </a:lnTo>
                  <a:lnTo>
                    <a:pt x="396" y="184"/>
                  </a:lnTo>
                  <a:lnTo>
                    <a:pt x="385" y="135"/>
                  </a:lnTo>
                  <a:lnTo>
                    <a:pt x="369" y="88"/>
                  </a:lnTo>
                  <a:lnTo>
                    <a:pt x="348" y="45"/>
                  </a:lnTo>
                  <a:lnTo>
                    <a:pt x="322" y="12"/>
                  </a:lnTo>
                  <a:lnTo>
                    <a:pt x="320" y="8"/>
                  </a:lnTo>
                  <a:lnTo>
                    <a:pt x="318" y="6"/>
                  </a:lnTo>
                  <a:lnTo>
                    <a:pt x="316" y="2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2" name="Freeform 99">
              <a:extLst>
                <a:ext uri="{FF2B5EF4-FFF2-40B4-BE49-F238E27FC236}">
                  <a16:creationId xmlns:a16="http://schemas.microsoft.com/office/drawing/2014/main" id="{FE697A03-DC62-4F1D-B75D-FABEA2537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4" y="2167"/>
              <a:ext cx="438" cy="254"/>
            </a:xfrm>
            <a:custGeom>
              <a:avLst/>
              <a:gdLst>
                <a:gd name="T0" fmla="*/ 438 w 438"/>
                <a:gd name="T1" fmla="*/ 37 h 254"/>
                <a:gd name="T2" fmla="*/ 438 w 438"/>
                <a:gd name="T3" fmla="*/ 35 h 254"/>
                <a:gd name="T4" fmla="*/ 436 w 438"/>
                <a:gd name="T5" fmla="*/ 34 h 254"/>
                <a:gd name="T6" fmla="*/ 436 w 438"/>
                <a:gd name="T7" fmla="*/ 34 h 254"/>
                <a:gd name="T8" fmla="*/ 434 w 438"/>
                <a:gd name="T9" fmla="*/ 32 h 254"/>
                <a:gd name="T10" fmla="*/ 418 w 438"/>
                <a:gd name="T11" fmla="*/ 28 h 254"/>
                <a:gd name="T12" fmla="*/ 400 w 438"/>
                <a:gd name="T13" fmla="*/ 22 h 254"/>
                <a:gd name="T14" fmla="*/ 379 w 438"/>
                <a:gd name="T15" fmla="*/ 16 h 254"/>
                <a:gd name="T16" fmla="*/ 357 w 438"/>
                <a:gd name="T17" fmla="*/ 10 h 254"/>
                <a:gd name="T18" fmla="*/ 336 w 438"/>
                <a:gd name="T19" fmla="*/ 6 h 254"/>
                <a:gd name="T20" fmla="*/ 315 w 438"/>
                <a:gd name="T21" fmla="*/ 2 h 254"/>
                <a:gd name="T22" fmla="*/ 297 w 438"/>
                <a:gd name="T23" fmla="*/ 0 h 254"/>
                <a:gd name="T24" fmla="*/ 281 w 438"/>
                <a:gd name="T25" fmla="*/ 0 h 254"/>
                <a:gd name="T26" fmla="*/ 264 w 438"/>
                <a:gd name="T27" fmla="*/ 4 h 254"/>
                <a:gd name="T28" fmla="*/ 242 w 438"/>
                <a:gd name="T29" fmla="*/ 10 h 254"/>
                <a:gd name="T30" fmla="*/ 221 w 438"/>
                <a:gd name="T31" fmla="*/ 18 h 254"/>
                <a:gd name="T32" fmla="*/ 197 w 438"/>
                <a:gd name="T33" fmla="*/ 30 h 254"/>
                <a:gd name="T34" fmla="*/ 176 w 438"/>
                <a:gd name="T35" fmla="*/ 39 h 254"/>
                <a:gd name="T36" fmla="*/ 156 w 438"/>
                <a:gd name="T37" fmla="*/ 51 h 254"/>
                <a:gd name="T38" fmla="*/ 141 w 438"/>
                <a:gd name="T39" fmla="*/ 61 h 254"/>
                <a:gd name="T40" fmla="*/ 129 w 438"/>
                <a:gd name="T41" fmla="*/ 71 h 254"/>
                <a:gd name="T42" fmla="*/ 117 w 438"/>
                <a:gd name="T43" fmla="*/ 82 h 254"/>
                <a:gd name="T44" fmla="*/ 102 w 438"/>
                <a:gd name="T45" fmla="*/ 98 h 254"/>
                <a:gd name="T46" fmla="*/ 82 w 438"/>
                <a:gd name="T47" fmla="*/ 119 h 254"/>
                <a:gd name="T48" fmla="*/ 61 w 438"/>
                <a:gd name="T49" fmla="*/ 141 h 254"/>
                <a:gd name="T50" fmla="*/ 41 w 438"/>
                <a:gd name="T51" fmla="*/ 164 h 254"/>
                <a:gd name="T52" fmla="*/ 23 w 438"/>
                <a:gd name="T53" fmla="*/ 184 h 254"/>
                <a:gd name="T54" fmla="*/ 10 w 438"/>
                <a:gd name="T55" fmla="*/ 203 h 254"/>
                <a:gd name="T56" fmla="*/ 2 w 438"/>
                <a:gd name="T57" fmla="*/ 215 h 254"/>
                <a:gd name="T58" fmla="*/ 0 w 438"/>
                <a:gd name="T59" fmla="*/ 233 h 254"/>
                <a:gd name="T60" fmla="*/ 6 w 438"/>
                <a:gd name="T61" fmla="*/ 246 h 254"/>
                <a:gd name="T62" fmla="*/ 18 w 438"/>
                <a:gd name="T63" fmla="*/ 254 h 254"/>
                <a:gd name="T64" fmla="*/ 27 w 438"/>
                <a:gd name="T65" fmla="*/ 254 h 254"/>
                <a:gd name="T66" fmla="*/ 37 w 438"/>
                <a:gd name="T67" fmla="*/ 246 h 254"/>
                <a:gd name="T68" fmla="*/ 55 w 438"/>
                <a:gd name="T69" fmla="*/ 227 h 254"/>
                <a:gd name="T70" fmla="*/ 78 w 438"/>
                <a:gd name="T71" fmla="*/ 198 h 254"/>
                <a:gd name="T72" fmla="*/ 107 w 438"/>
                <a:gd name="T73" fmla="*/ 166 h 254"/>
                <a:gd name="T74" fmla="*/ 137 w 438"/>
                <a:gd name="T75" fmla="*/ 133 h 254"/>
                <a:gd name="T76" fmla="*/ 168 w 438"/>
                <a:gd name="T77" fmla="*/ 102 h 254"/>
                <a:gd name="T78" fmla="*/ 193 w 438"/>
                <a:gd name="T79" fmla="*/ 77 h 254"/>
                <a:gd name="T80" fmla="*/ 215 w 438"/>
                <a:gd name="T81" fmla="*/ 63 h 254"/>
                <a:gd name="T82" fmla="*/ 229 w 438"/>
                <a:gd name="T83" fmla="*/ 55 h 254"/>
                <a:gd name="T84" fmla="*/ 236 w 438"/>
                <a:gd name="T85" fmla="*/ 47 h 254"/>
                <a:gd name="T86" fmla="*/ 246 w 438"/>
                <a:gd name="T87" fmla="*/ 39 h 254"/>
                <a:gd name="T88" fmla="*/ 260 w 438"/>
                <a:gd name="T89" fmla="*/ 32 h 254"/>
                <a:gd name="T90" fmla="*/ 279 w 438"/>
                <a:gd name="T91" fmla="*/ 28 h 254"/>
                <a:gd name="T92" fmla="*/ 315 w 438"/>
                <a:gd name="T93" fmla="*/ 26 h 254"/>
                <a:gd name="T94" fmla="*/ 365 w 438"/>
                <a:gd name="T95" fmla="*/ 30 h 254"/>
                <a:gd name="T96" fmla="*/ 438 w 438"/>
                <a:gd name="T97" fmla="*/ 37 h 25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438" h="254">
                  <a:moveTo>
                    <a:pt x="438" y="37"/>
                  </a:moveTo>
                  <a:lnTo>
                    <a:pt x="438" y="35"/>
                  </a:lnTo>
                  <a:lnTo>
                    <a:pt x="436" y="34"/>
                  </a:lnTo>
                  <a:lnTo>
                    <a:pt x="434" y="32"/>
                  </a:lnTo>
                  <a:lnTo>
                    <a:pt x="418" y="28"/>
                  </a:lnTo>
                  <a:lnTo>
                    <a:pt x="400" y="22"/>
                  </a:lnTo>
                  <a:lnTo>
                    <a:pt x="379" y="16"/>
                  </a:lnTo>
                  <a:lnTo>
                    <a:pt x="357" y="10"/>
                  </a:lnTo>
                  <a:lnTo>
                    <a:pt x="336" y="6"/>
                  </a:lnTo>
                  <a:lnTo>
                    <a:pt x="315" y="2"/>
                  </a:lnTo>
                  <a:lnTo>
                    <a:pt x="297" y="0"/>
                  </a:lnTo>
                  <a:lnTo>
                    <a:pt x="281" y="0"/>
                  </a:lnTo>
                  <a:lnTo>
                    <a:pt x="264" y="4"/>
                  </a:lnTo>
                  <a:lnTo>
                    <a:pt x="242" y="10"/>
                  </a:lnTo>
                  <a:lnTo>
                    <a:pt x="221" y="18"/>
                  </a:lnTo>
                  <a:lnTo>
                    <a:pt x="197" y="30"/>
                  </a:lnTo>
                  <a:lnTo>
                    <a:pt x="176" y="39"/>
                  </a:lnTo>
                  <a:lnTo>
                    <a:pt x="156" y="51"/>
                  </a:lnTo>
                  <a:lnTo>
                    <a:pt x="141" y="61"/>
                  </a:lnTo>
                  <a:lnTo>
                    <a:pt x="129" y="71"/>
                  </a:lnTo>
                  <a:lnTo>
                    <a:pt x="117" y="82"/>
                  </a:lnTo>
                  <a:lnTo>
                    <a:pt x="102" y="98"/>
                  </a:lnTo>
                  <a:lnTo>
                    <a:pt x="82" y="119"/>
                  </a:lnTo>
                  <a:lnTo>
                    <a:pt x="61" y="141"/>
                  </a:lnTo>
                  <a:lnTo>
                    <a:pt x="41" y="164"/>
                  </a:lnTo>
                  <a:lnTo>
                    <a:pt x="23" y="184"/>
                  </a:lnTo>
                  <a:lnTo>
                    <a:pt x="10" y="203"/>
                  </a:lnTo>
                  <a:lnTo>
                    <a:pt x="2" y="215"/>
                  </a:lnTo>
                  <a:lnTo>
                    <a:pt x="0" y="233"/>
                  </a:lnTo>
                  <a:lnTo>
                    <a:pt x="6" y="246"/>
                  </a:lnTo>
                  <a:lnTo>
                    <a:pt x="18" y="254"/>
                  </a:lnTo>
                  <a:lnTo>
                    <a:pt x="27" y="254"/>
                  </a:lnTo>
                  <a:lnTo>
                    <a:pt x="37" y="246"/>
                  </a:lnTo>
                  <a:lnTo>
                    <a:pt x="55" y="227"/>
                  </a:lnTo>
                  <a:lnTo>
                    <a:pt x="78" y="198"/>
                  </a:lnTo>
                  <a:lnTo>
                    <a:pt x="107" y="166"/>
                  </a:lnTo>
                  <a:lnTo>
                    <a:pt x="137" y="133"/>
                  </a:lnTo>
                  <a:lnTo>
                    <a:pt x="168" y="102"/>
                  </a:lnTo>
                  <a:lnTo>
                    <a:pt x="193" y="77"/>
                  </a:lnTo>
                  <a:lnTo>
                    <a:pt x="215" y="63"/>
                  </a:lnTo>
                  <a:lnTo>
                    <a:pt x="229" y="55"/>
                  </a:lnTo>
                  <a:lnTo>
                    <a:pt x="236" y="47"/>
                  </a:lnTo>
                  <a:lnTo>
                    <a:pt x="246" y="39"/>
                  </a:lnTo>
                  <a:lnTo>
                    <a:pt x="260" y="32"/>
                  </a:lnTo>
                  <a:lnTo>
                    <a:pt x="279" y="28"/>
                  </a:lnTo>
                  <a:lnTo>
                    <a:pt x="315" y="26"/>
                  </a:lnTo>
                  <a:lnTo>
                    <a:pt x="365" y="30"/>
                  </a:lnTo>
                  <a:lnTo>
                    <a:pt x="438" y="37"/>
                  </a:lnTo>
                  <a:close/>
                </a:path>
              </a:pathLst>
            </a:custGeom>
            <a:solidFill>
              <a:srgbClr val="CCCC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100">
              <a:extLst>
                <a:ext uri="{FF2B5EF4-FFF2-40B4-BE49-F238E27FC236}">
                  <a16:creationId xmlns:a16="http://schemas.microsoft.com/office/drawing/2014/main" id="{5B262D85-31CB-48B4-91D3-BA2B978E7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265"/>
              <a:ext cx="100" cy="102"/>
            </a:xfrm>
            <a:custGeom>
              <a:avLst/>
              <a:gdLst>
                <a:gd name="T0" fmla="*/ 49 w 100"/>
                <a:gd name="T1" fmla="*/ 102 h 102"/>
                <a:gd name="T2" fmla="*/ 69 w 100"/>
                <a:gd name="T3" fmla="*/ 98 h 102"/>
                <a:gd name="T4" fmla="*/ 84 w 100"/>
                <a:gd name="T5" fmla="*/ 86 h 102"/>
                <a:gd name="T6" fmla="*/ 96 w 100"/>
                <a:gd name="T7" fmla="*/ 70 h 102"/>
                <a:gd name="T8" fmla="*/ 100 w 100"/>
                <a:gd name="T9" fmla="*/ 51 h 102"/>
                <a:gd name="T10" fmla="*/ 96 w 100"/>
                <a:gd name="T11" fmla="*/ 31 h 102"/>
                <a:gd name="T12" fmla="*/ 84 w 100"/>
                <a:gd name="T13" fmla="*/ 16 h 102"/>
                <a:gd name="T14" fmla="*/ 69 w 100"/>
                <a:gd name="T15" fmla="*/ 4 h 102"/>
                <a:gd name="T16" fmla="*/ 49 w 100"/>
                <a:gd name="T17" fmla="*/ 0 h 102"/>
                <a:gd name="T18" fmla="*/ 30 w 100"/>
                <a:gd name="T19" fmla="*/ 4 h 102"/>
                <a:gd name="T20" fmla="*/ 14 w 100"/>
                <a:gd name="T21" fmla="*/ 16 h 102"/>
                <a:gd name="T22" fmla="*/ 4 w 100"/>
                <a:gd name="T23" fmla="*/ 31 h 102"/>
                <a:gd name="T24" fmla="*/ 0 w 100"/>
                <a:gd name="T25" fmla="*/ 51 h 102"/>
                <a:gd name="T26" fmla="*/ 4 w 100"/>
                <a:gd name="T27" fmla="*/ 70 h 102"/>
                <a:gd name="T28" fmla="*/ 14 w 100"/>
                <a:gd name="T29" fmla="*/ 86 h 102"/>
                <a:gd name="T30" fmla="*/ 30 w 100"/>
                <a:gd name="T31" fmla="*/ 98 h 102"/>
                <a:gd name="T32" fmla="*/ 49 w 100"/>
                <a:gd name="T33" fmla="*/ 102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0" h="102">
                  <a:moveTo>
                    <a:pt x="49" y="102"/>
                  </a:moveTo>
                  <a:lnTo>
                    <a:pt x="69" y="98"/>
                  </a:lnTo>
                  <a:lnTo>
                    <a:pt x="84" y="86"/>
                  </a:lnTo>
                  <a:lnTo>
                    <a:pt x="96" y="70"/>
                  </a:lnTo>
                  <a:lnTo>
                    <a:pt x="100" y="51"/>
                  </a:lnTo>
                  <a:lnTo>
                    <a:pt x="96" y="31"/>
                  </a:lnTo>
                  <a:lnTo>
                    <a:pt x="84" y="16"/>
                  </a:lnTo>
                  <a:lnTo>
                    <a:pt x="69" y="4"/>
                  </a:lnTo>
                  <a:lnTo>
                    <a:pt x="49" y="0"/>
                  </a:lnTo>
                  <a:lnTo>
                    <a:pt x="30" y="4"/>
                  </a:lnTo>
                  <a:lnTo>
                    <a:pt x="14" y="16"/>
                  </a:lnTo>
                  <a:lnTo>
                    <a:pt x="4" y="31"/>
                  </a:lnTo>
                  <a:lnTo>
                    <a:pt x="0" y="51"/>
                  </a:lnTo>
                  <a:lnTo>
                    <a:pt x="4" y="70"/>
                  </a:lnTo>
                  <a:lnTo>
                    <a:pt x="14" y="86"/>
                  </a:lnTo>
                  <a:lnTo>
                    <a:pt x="30" y="98"/>
                  </a:lnTo>
                  <a:lnTo>
                    <a:pt x="49" y="102"/>
                  </a:lnTo>
                  <a:close/>
                </a:path>
              </a:pathLst>
            </a:custGeom>
            <a:solidFill>
              <a:srgbClr val="FFF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101">
              <a:extLst>
                <a:ext uri="{FF2B5EF4-FFF2-40B4-BE49-F238E27FC236}">
                  <a16:creationId xmlns:a16="http://schemas.microsoft.com/office/drawing/2014/main" id="{E5A866F0-6795-43F0-A9A3-7C95AE5EF7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1" y="2271"/>
              <a:ext cx="60" cy="51"/>
            </a:xfrm>
            <a:custGeom>
              <a:avLst/>
              <a:gdLst>
                <a:gd name="T0" fmla="*/ 33 w 60"/>
                <a:gd name="T1" fmla="*/ 51 h 51"/>
                <a:gd name="T2" fmla="*/ 43 w 60"/>
                <a:gd name="T3" fmla="*/ 49 h 51"/>
                <a:gd name="T4" fmla="*/ 53 w 60"/>
                <a:gd name="T5" fmla="*/ 43 h 51"/>
                <a:gd name="T6" fmla="*/ 59 w 60"/>
                <a:gd name="T7" fmla="*/ 35 h 51"/>
                <a:gd name="T8" fmla="*/ 60 w 60"/>
                <a:gd name="T9" fmla="*/ 25 h 51"/>
                <a:gd name="T10" fmla="*/ 59 w 60"/>
                <a:gd name="T11" fmla="*/ 15 h 51"/>
                <a:gd name="T12" fmla="*/ 53 w 60"/>
                <a:gd name="T13" fmla="*/ 8 h 51"/>
                <a:gd name="T14" fmla="*/ 43 w 60"/>
                <a:gd name="T15" fmla="*/ 2 h 51"/>
                <a:gd name="T16" fmla="*/ 33 w 60"/>
                <a:gd name="T17" fmla="*/ 0 h 51"/>
                <a:gd name="T18" fmla="*/ 19 w 60"/>
                <a:gd name="T19" fmla="*/ 2 h 51"/>
                <a:gd name="T20" fmla="*/ 10 w 60"/>
                <a:gd name="T21" fmla="*/ 8 h 51"/>
                <a:gd name="T22" fmla="*/ 2 w 60"/>
                <a:gd name="T23" fmla="*/ 15 h 51"/>
                <a:gd name="T24" fmla="*/ 0 w 60"/>
                <a:gd name="T25" fmla="*/ 25 h 51"/>
                <a:gd name="T26" fmla="*/ 2 w 60"/>
                <a:gd name="T27" fmla="*/ 35 h 51"/>
                <a:gd name="T28" fmla="*/ 10 w 60"/>
                <a:gd name="T29" fmla="*/ 43 h 51"/>
                <a:gd name="T30" fmla="*/ 19 w 60"/>
                <a:gd name="T31" fmla="*/ 49 h 51"/>
                <a:gd name="T32" fmla="*/ 33 w 60"/>
                <a:gd name="T33" fmla="*/ 51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0" h="51">
                  <a:moveTo>
                    <a:pt x="33" y="51"/>
                  </a:moveTo>
                  <a:lnTo>
                    <a:pt x="43" y="49"/>
                  </a:lnTo>
                  <a:lnTo>
                    <a:pt x="53" y="43"/>
                  </a:lnTo>
                  <a:lnTo>
                    <a:pt x="59" y="35"/>
                  </a:lnTo>
                  <a:lnTo>
                    <a:pt x="60" y="25"/>
                  </a:lnTo>
                  <a:lnTo>
                    <a:pt x="59" y="15"/>
                  </a:lnTo>
                  <a:lnTo>
                    <a:pt x="53" y="8"/>
                  </a:lnTo>
                  <a:lnTo>
                    <a:pt x="43" y="2"/>
                  </a:lnTo>
                  <a:lnTo>
                    <a:pt x="33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5"/>
                  </a:lnTo>
                  <a:lnTo>
                    <a:pt x="10" y="43"/>
                  </a:lnTo>
                  <a:lnTo>
                    <a:pt x="19" y="49"/>
                  </a:lnTo>
                  <a:lnTo>
                    <a:pt x="33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5" name="Freeform 102">
              <a:extLst>
                <a:ext uri="{FF2B5EF4-FFF2-40B4-BE49-F238E27FC236}">
                  <a16:creationId xmlns:a16="http://schemas.microsoft.com/office/drawing/2014/main" id="{34A44AE4-75CA-4476-BBD0-95EA7537C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2" y="2458"/>
              <a:ext cx="287" cy="67"/>
            </a:xfrm>
            <a:custGeom>
              <a:avLst/>
              <a:gdLst>
                <a:gd name="T0" fmla="*/ 0 w 287"/>
                <a:gd name="T1" fmla="*/ 16 h 67"/>
                <a:gd name="T2" fmla="*/ 5 w 287"/>
                <a:gd name="T3" fmla="*/ 18 h 67"/>
                <a:gd name="T4" fmla="*/ 19 w 287"/>
                <a:gd name="T5" fmla="*/ 22 h 67"/>
                <a:gd name="T6" fmla="*/ 41 w 287"/>
                <a:gd name="T7" fmla="*/ 26 h 67"/>
                <a:gd name="T8" fmla="*/ 66 w 287"/>
                <a:gd name="T9" fmla="*/ 34 h 67"/>
                <a:gd name="T10" fmla="*/ 91 w 287"/>
                <a:gd name="T11" fmla="*/ 39 h 67"/>
                <a:gd name="T12" fmla="*/ 117 w 287"/>
                <a:gd name="T13" fmla="*/ 45 h 67"/>
                <a:gd name="T14" fmla="*/ 138 w 287"/>
                <a:gd name="T15" fmla="*/ 51 h 67"/>
                <a:gd name="T16" fmla="*/ 154 w 287"/>
                <a:gd name="T17" fmla="*/ 53 h 67"/>
                <a:gd name="T18" fmla="*/ 168 w 287"/>
                <a:gd name="T19" fmla="*/ 55 h 67"/>
                <a:gd name="T20" fmla="*/ 185 w 287"/>
                <a:gd name="T21" fmla="*/ 57 h 67"/>
                <a:gd name="T22" fmla="*/ 207 w 287"/>
                <a:gd name="T23" fmla="*/ 59 h 67"/>
                <a:gd name="T24" fmla="*/ 228 w 287"/>
                <a:gd name="T25" fmla="*/ 59 h 67"/>
                <a:gd name="T26" fmla="*/ 248 w 287"/>
                <a:gd name="T27" fmla="*/ 61 h 67"/>
                <a:gd name="T28" fmla="*/ 267 w 287"/>
                <a:gd name="T29" fmla="*/ 63 h 67"/>
                <a:gd name="T30" fmla="*/ 281 w 287"/>
                <a:gd name="T31" fmla="*/ 65 h 67"/>
                <a:gd name="T32" fmla="*/ 287 w 287"/>
                <a:gd name="T33" fmla="*/ 67 h 67"/>
                <a:gd name="T34" fmla="*/ 279 w 287"/>
                <a:gd name="T35" fmla="*/ 65 h 67"/>
                <a:gd name="T36" fmla="*/ 252 w 287"/>
                <a:gd name="T37" fmla="*/ 59 h 67"/>
                <a:gd name="T38" fmla="*/ 213 w 287"/>
                <a:gd name="T39" fmla="*/ 49 h 67"/>
                <a:gd name="T40" fmla="*/ 166 w 287"/>
                <a:gd name="T41" fmla="*/ 38 h 67"/>
                <a:gd name="T42" fmla="*/ 119 w 287"/>
                <a:gd name="T43" fmla="*/ 26 h 67"/>
                <a:gd name="T44" fmla="*/ 76 w 287"/>
                <a:gd name="T45" fmla="*/ 14 h 67"/>
                <a:gd name="T46" fmla="*/ 45 w 287"/>
                <a:gd name="T47" fmla="*/ 6 h 67"/>
                <a:gd name="T48" fmla="*/ 29 w 287"/>
                <a:gd name="T49" fmla="*/ 2 h 67"/>
                <a:gd name="T50" fmla="*/ 19 w 287"/>
                <a:gd name="T51" fmla="*/ 0 h 67"/>
                <a:gd name="T52" fmla="*/ 9 w 287"/>
                <a:gd name="T53" fmla="*/ 0 h 67"/>
                <a:gd name="T54" fmla="*/ 2 w 287"/>
                <a:gd name="T55" fmla="*/ 6 h 67"/>
                <a:gd name="T56" fmla="*/ 0 w 287"/>
                <a:gd name="T57" fmla="*/ 16 h 6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7" h="67">
                  <a:moveTo>
                    <a:pt x="0" y="16"/>
                  </a:moveTo>
                  <a:lnTo>
                    <a:pt x="5" y="18"/>
                  </a:lnTo>
                  <a:lnTo>
                    <a:pt x="19" y="22"/>
                  </a:lnTo>
                  <a:lnTo>
                    <a:pt x="41" y="26"/>
                  </a:lnTo>
                  <a:lnTo>
                    <a:pt x="66" y="34"/>
                  </a:lnTo>
                  <a:lnTo>
                    <a:pt x="91" y="39"/>
                  </a:lnTo>
                  <a:lnTo>
                    <a:pt x="117" y="45"/>
                  </a:lnTo>
                  <a:lnTo>
                    <a:pt x="138" y="51"/>
                  </a:lnTo>
                  <a:lnTo>
                    <a:pt x="154" y="53"/>
                  </a:lnTo>
                  <a:lnTo>
                    <a:pt x="168" y="55"/>
                  </a:lnTo>
                  <a:lnTo>
                    <a:pt x="185" y="57"/>
                  </a:lnTo>
                  <a:lnTo>
                    <a:pt x="207" y="59"/>
                  </a:lnTo>
                  <a:lnTo>
                    <a:pt x="228" y="59"/>
                  </a:lnTo>
                  <a:lnTo>
                    <a:pt x="248" y="61"/>
                  </a:lnTo>
                  <a:lnTo>
                    <a:pt x="267" y="63"/>
                  </a:lnTo>
                  <a:lnTo>
                    <a:pt x="281" y="65"/>
                  </a:lnTo>
                  <a:lnTo>
                    <a:pt x="287" y="67"/>
                  </a:lnTo>
                  <a:lnTo>
                    <a:pt x="279" y="65"/>
                  </a:lnTo>
                  <a:lnTo>
                    <a:pt x="252" y="59"/>
                  </a:lnTo>
                  <a:lnTo>
                    <a:pt x="213" y="49"/>
                  </a:lnTo>
                  <a:lnTo>
                    <a:pt x="166" y="38"/>
                  </a:lnTo>
                  <a:lnTo>
                    <a:pt x="119" y="26"/>
                  </a:lnTo>
                  <a:lnTo>
                    <a:pt x="76" y="14"/>
                  </a:lnTo>
                  <a:lnTo>
                    <a:pt x="45" y="6"/>
                  </a:lnTo>
                  <a:lnTo>
                    <a:pt x="29" y="2"/>
                  </a:lnTo>
                  <a:lnTo>
                    <a:pt x="19" y="0"/>
                  </a:lnTo>
                  <a:lnTo>
                    <a:pt x="9" y="0"/>
                  </a:lnTo>
                  <a:lnTo>
                    <a:pt x="2" y="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103">
              <a:extLst>
                <a:ext uri="{FF2B5EF4-FFF2-40B4-BE49-F238E27FC236}">
                  <a16:creationId xmlns:a16="http://schemas.microsoft.com/office/drawing/2014/main" id="{E55403CB-2EB8-472F-901D-7339F7A75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2857"/>
              <a:ext cx="1" cy="2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0 h 2"/>
                <a:gd name="T4" fmla="*/ 0 w 1"/>
                <a:gd name="T5" fmla="*/ 0 h 2"/>
                <a:gd name="T6" fmla="*/ 0 w 1"/>
                <a:gd name="T7" fmla="*/ 0 h 2"/>
                <a:gd name="T8" fmla="*/ 0 w 1"/>
                <a:gd name="T9" fmla="*/ 0 h 2"/>
                <a:gd name="T10" fmla="*/ 0 w 1"/>
                <a:gd name="T11" fmla="*/ 0 h 2"/>
                <a:gd name="T12" fmla="*/ 0 w 1"/>
                <a:gd name="T13" fmla="*/ 0 h 2"/>
                <a:gd name="T14" fmla="*/ 0 w 1"/>
                <a:gd name="T15" fmla="*/ 0 h 2"/>
                <a:gd name="T16" fmla="*/ 0 w 1"/>
                <a:gd name="T17" fmla="*/ 2 h 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242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7" name="Freeform 104">
              <a:extLst>
                <a:ext uri="{FF2B5EF4-FFF2-40B4-BE49-F238E27FC236}">
                  <a16:creationId xmlns:a16="http://schemas.microsoft.com/office/drawing/2014/main" id="{B622B82A-A84D-4AF5-8A44-8A26EFF36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9" y="2665"/>
              <a:ext cx="248" cy="592"/>
            </a:xfrm>
            <a:custGeom>
              <a:avLst/>
              <a:gdLst>
                <a:gd name="T0" fmla="*/ 209 w 248"/>
                <a:gd name="T1" fmla="*/ 348 h 592"/>
                <a:gd name="T2" fmla="*/ 176 w 248"/>
                <a:gd name="T3" fmla="*/ 317 h 592"/>
                <a:gd name="T4" fmla="*/ 137 w 248"/>
                <a:gd name="T5" fmla="*/ 282 h 592"/>
                <a:gd name="T6" fmla="*/ 112 w 248"/>
                <a:gd name="T7" fmla="*/ 260 h 592"/>
                <a:gd name="T8" fmla="*/ 120 w 248"/>
                <a:gd name="T9" fmla="*/ 264 h 592"/>
                <a:gd name="T10" fmla="*/ 149 w 248"/>
                <a:gd name="T11" fmla="*/ 282 h 592"/>
                <a:gd name="T12" fmla="*/ 182 w 248"/>
                <a:gd name="T13" fmla="*/ 301 h 592"/>
                <a:gd name="T14" fmla="*/ 202 w 248"/>
                <a:gd name="T15" fmla="*/ 303 h 592"/>
                <a:gd name="T16" fmla="*/ 188 w 248"/>
                <a:gd name="T17" fmla="*/ 274 h 592"/>
                <a:gd name="T18" fmla="*/ 161 w 248"/>
                <a:gd name="T19" fmla="*/ 247 h 592"/>
                <a:gd name="T20" fmla="*/ 143 w 248"/>
                <a:gd name="T21" fmla="*/ 215 h 592"/>
                <a:gd name="T22" fmla="*/ 145 w 248"/>
                <a:gd name="T23" fmla="*/ 172 h 592"/>
                <a:gd name="T24" fmla="*/ 149 w 248"/>
                <a:gd name="T25" fmla="*/ 137 h 592"/>
                <a:gd name="T26" fmla="*/ 139 w 248"/>
                <a:gd name="T27" fmla="*/ 110 h 592"/>
                <a:gd name="T28" fmla="*/ 143 w 248"/>
                <a:gd name="T29" fmla="*/ 110 h 592"/>
                <a:gd name="T30" fmla="*/ 164 w 248"/>
                <a:gd name="T31" fmla="*/ 127 h 592"/>
                <a:gd name="T32" fmla="*/ 168 w 248"/>
                <a:gd name="T33" fmla="*/ 110 h 592"/>
                <a:gd name="T34" fmla="*/ 151 w 248"/>
                <a:gd name="T35" fmla="*/ 83 h 592"/>
                <a:gd name="T36" fmla="*/ 125 w 248"/>
                <a:gd name="T37" fmla="*/ 49 h 592"/>
                <a:gd name="T38" fmla="*/ 120 w 248"/>
                <a:gd name="T39" fmla="*/ 34 h 592"/>
                <a:gd name="T40" fmla="*/ 112 w 248"/>
                <a:gd name="T41" fmla="*/ 26 h 592"/>
                <a:gd name="T42" fmla="*/ 94 w 248"/>
                <a:gd name="T43" fmla="*/ 20 h 592"/>
                <a:gd name="T44" fmla="*/ 77 w 248"/>
                <a:gd name="T45" fmla="*/ 10 h 592"/>
                <a:gd name="T46" fmla="*/ 61 w 248"/>
                <a:gd name="T47" fmla="*/ 2 h 592"/>
                <a:gd name="T48" fmla="*/ 61 w 248"/>
                <a:gd name="T49" fmla="*/ 6 h 592"/>
                <a:gd name="T50" fmla="*/ 84 w 248"/>
                <a:gd name="T51" fmla="*/ 42 h 592"/>
                <a:gd name="T52" fmla="*/ 90 w 248"/>
                <a:gd name="T53" fmla="*/ 77 h 592"/>
                <a:gd name="T54" fmla="*/ 90 w 248"/>
                <a:gd name="T55" fmla="*/ 104 h 592"/>
                <a:gd name="T56" fmla="*/ 71 w 248"/>
                <a:gd name="T57" fmla="*/ 92 h 592"/>
                <a:gd name="T58" fmla="*/ 67 w 248"/>
                <a:gd name="T59" fmla="*/ 135 h 592"/>
                <a:gd name="T60" fmla="*/ 26 w 248"/>
                <a:gd name="T61" fmla="*/ 196 h 592"/>
                <a:gd name="T62" fmla="*/ 2 w 248"/>
                <a:gd name="T63" fmla="*/ 211 h 592"/>
                <a:gd name="T64" fmla="*/ 0 w 248"/>
                <a:gd name="T65" fmla="*/ 217 h 592"/>
                <a:gd name="T66" fmla="*/ 20 w 248"/>
                <a:gd name="T67" fmla="*/ 270 h 592"/>
                <a:gd name="T68" fmla="*/ 38 w 248"/>
                <a:gd name="T69" fmla="*/ 323 h 592"/>
                <a:gd name="T70" fmla="*/ 57 w 248"/>
                <a:gd name="T71" fmla="*/ 342 h 592"/>
                <a:gd name="T72" fmla="*/ 75 w 248"/>
                <a:gd name="T73" fmla="*/ 354 h 592"/>
                <a:gd name="T74" fmla="*/ 88 w 248"/>
                <a:gd name="T75" fmla="*/ 372 h 592"/>
                <a:gd name="T76" fmla="*/ 120 w 248"/>
                <a:gd name="T77" fmla="*/ 411 h 592"/>
                <a:gd name="T78" fmla="*/ 151 w 248"/>
                <a:gd name="T79" fmla="*/ 454 h 592"/>
                <a:gd name="T80" fmla="*/ 168 w 248"/>
                <a:gd name="T81" fmla="*/ 481 h 592"/>
                <a:gd name="T82" fmla="*/ 180 w 248"/>
                <a:gd name="T83" fmla="*/ 505 h 592"/>
                <a:gd name="T84" fmla="*/ 202 w 248"/>
                <a:gd name="T85" fmla="*/ 540 h 592"/>
                <a:gd name="T86" fmla="*/ 223 w 248"/>
                <a:gd name="T87" fmla="*/ 571 h 592"/>
                <a:gd name="T88" fmla="*/ 239 w 248"/>
                <a:gd name="T89" fmla="*/ 592 h 592"/>
                <a:gd name="T90" fmla="*/ 243 w 248"/>
                <a:gd name="T91" fmla="*/ 587 h 592"/>
                <a:gd name="T92" fmla="*/ 248 w 248"/>
                <a:gd name="T93" fmla="*/ 565 h 592"/>
                <a:gd name="T94" fmla="*/ 241 w 248"/>
                <a:gd name="T95" fmla="*/ 508 h 592"/>
                <a:gd name="T96" fmla="*/ 235 w 248"/>
                <a:gd name="T97" fmla="*/ 458 h 592"/>
                <a:gd name="T98" fmla="*/ 219 w 248"/>
                <a:gd name="T99" fmla="*/ 419 h 592"/>
                <a:gd name="T100" fmla="*/ 196 w 248"/>
                <a:gd name="T101" fmla="*/ 399 h 592"/>
                <a:gd name="T102" fmla="*/ 235 w 248"/>
                <a:gd name="T103" fmla="*/ 417 h 592"/>
                <a:gd name="T104" fmla="*/ 219 w 248"/>
                <a:gd name="T105" fmla="*/ 376 h 59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48" h="592">
                  <a:moveTo>
                    <a:pt x="215" y="358"/>
                  </a:moveTo>
                  <a:lnTo>
                    <a:pt x="209" y="348"/>
                  </a:lnTo>
                  <a:lnTo>
                    <a:pt x="196" y="335"/>
                  </a:lnTo>
                  <a:lnTo>
                    <a:pt x="176" y="317"/>
                  </a:lnTo>
                  <a:lnTo>
                    <a:pt x="157" y="299"/>
                  </a:lnTo>
                  <a:lnTo>
                    <a:pt x="137" y="282"/>
                  </a:lnTo>
                  <a:lnTo>
                    <a:pt x="122" y="268"/>
                  </a:lnTo>
                  <a:lnTo>
                    <a:pt x="112" y="260"/>
                  </a:lnTo>
                  <a:lnTo>
                    <a:pt x="112" y="258"/>
                  </a:lnTo>
                  <a:lnTo>
                    <a:pt x="120" y="264"/>
                  </a:lnTo>
                  <a:lnTo>
                    <a:pt x="133" y="272"/>
                  </a:lnTo>
                  <a:lnTo>
                    <a:pt x="149" y="282"/>
                  </a:lnTo>
                  <a:lnTo>
                    <a:pt x="166" y="292"/>
                  </a:lnTo>
                  <a:lnTo>
                    <a:pt x="182" y="301"/>
                  </a:lnTo>
                  <a:lnTo>
                    <a:pt x="194" y="305"/>
                  </a:lnTo>
                  <a:lnTo>
                    <a:pt x="202" y="303"/>
                  </a:lnTo>
                  <a:lnTo>
                    <a:pt x="200" y="295"/>
                  </a:lnTo>
                  <a:lnTo>
                    <a:pt x="188" y="274"/>
                  </a:lnTo>
                  <a:lnTo>
                    <a:pt x="174" y="258"/>
                  </a:lnTo>
                  <a:lnTo>
                    <a:pt x="161" y="247"/>
                  </a:lnTo>
                  <a:lnTo>
                    <a:pt x="149" y="235"/>
                  </a:lnTo>
                  <a:lnTo>
                    <a:pt x="143" y="215"/>
                  </a:lnTo>
                  <a:lnTo>
                    <a:pt x="143" y="194"/>
                  </a:lnTo>
                  <a:lnTo>
                    <a:pt x="145" y="172"/>
                  </a:lnTo>
                  <a:lnTo>
                    <a:pt x="149" y="155"/>
                  </a:lnTo>
                  <a:lnTo>
                    <a:pt x="149" y="137"/>
                  </a:lnTo>
                  <a:lnTo>
                    <a:pt x="145" y="122"/>
                  </a:lnTo>
                  <a:lnTo>
                    <a:pt x="139" y="110"/>
                  </a:lnTo>
                  <a:lnTo>
                    <a:pt x="137" y="104"/>
                  </a:lnTo>
                  <a:lnTo>
                    <a:pt x="143" y="110"/>
                  </a:lnTo>
                  <a:lnTo>
                    <a:pt x="155" y="120"/>
                  </a:lnTo>
                  <a:lnTo>
                    <a:pt x="164" y="127"/>
                  </a:lnTo>
                  <a:lnTo>
                    <a:pt x="170" y="124"/>
                  </a:lnTo>
                  <a:lnTo>
                    <a:pt x="168" y="110"/>
                  </a:lnTo>
                  <a:lnTo>
                    <a:pt x="163" y="98"/>
                  </a:lnTo>
                  <a:lnTo>
                    <a:pt x="151" y="83"/>
                  </a:lnTo>
                  <a:lnTo>
                    <a:pt x="133" y="59"/>
                  </a:lnTo>
                  <a:lnTo>
                    <a:pt x="125" y="49"/>
                  </a:lnTo>
                  <a:lnTo>
                    <a:pt x="122" y="42"/>
                  </a:lnTo>
                  <a:lnTo>
                    <a:pt x="120" y="34"/>
                  </a:lnTo>
                  <a:lnTo>
                    <a:pt x="118" y="26"/>
                  </a:lnTo>
                  <a:lnTo>
                    <a:pt x="112" y="26"/>
                  </a:lnTo>
                  <a:lnTo>
                    <a:pt x="104" y="22"/>
                  </a:lnTo>
                  <a:lnTo>
                    <a:pt x="94" y="20"/>
                  </a:lnTo>
                  <a:lnTo>
                    <a:pt x="84" y="16"/>
                  </a:lnTo>
                  <a:lnTo>
                    <a:pt x="77" y="10"/>
                  </a:lnTo>
                  <a:lnTo>
                    <a:pt x="67" y="6"/>
                  </a:lnTo>
                  <a:lnTo>
                    <a:pt x="61" y="2"/>
                  </a:lnTo>
                  <a:lnTo>
                    <a:pt x="57" y="0"/>
                  </a:lnTo>
                  <a:lnTo>
                    <a:pt x="61" y="6"/>
                  </a:lnTo>
                  <a:lnTo>
                    <a:pt x="73" y="22"/>
                  </a:lnTo>
                  <a:lnTo>
                    <a:pt x="84" y="42"/>
                  </a:lnTo>
                  <a:lnTo>
                    <a:pt x="90" y="59"/>
                  </a:lnTo>
                  <a:lnTo>
                    <a:pt x="90" y="77"/>
                  </a:lnTo>
                  <a:lnTo>
                    <a:pt x="90" y="92"/>
                  </a:lnTo>
                  <a:lnTo>
                    <a:pt x="90" y="104"/>
                  </a:lnTo>
                  <a:lnTo>
                    <a:pt x="90" y="108"/>
                  </a:lnTo>
                  <a:lnTo>
                    <a:pt x="71" y="92"/>
                  </a:lnTo>
                  <a:lnTo>
                    <a:pt x="71" y="106"/>
                  </a:lnTo>
                  <a:lnTo>
                    <a:pt x="67" y="135"/>
                  </a:lnTo>
                  <a:lnTo>
                    <a:pt x="53" y="170"/>
                  </a:lnTo>
                  <a:lnTo>
                    <a:pt x="26" y="196"/>
                  </a:lnTo>
                  <a:lnTo>
                    <a:pt x="8" y="206"/>
                  </a:lnTo>
                  <a:lnTo>
                    <a:pt x="2" y="211"/>
                  </a:lnTo>
                  <a:lnTo>
                    <a:pt x="0" y="215"/>
                  </a:lnTo>
                  <a:lnTo>
                    <a:pt x="0" y="217"/>
                  </a:lnTo>
                  <a:lnTo>
                    <a:pt x="8" y="235"/>
                  </a:lnTo>
                  <a:lnTo>
                    <a:pt x="20" y="270"/>
                  </a:lnTo>
                  <a:lnTo>
                    <a:pt x="32" y="303"/>
                  </a:lnTo>
                  <a:lnTo>
                    <a:pt x="38" y="323"/>
                  </a:lnTo>
                  <a:lnTo>
                    <a:pt x="45" y="333"/>
                  </a:lnTo>
                  <a:lnTo>
                    <a:pt x="57" y="342"/>
                  </a:lnTo>
                  <a:lnTo>
                    <a:pt x="69" y="350"/>
                  </a:lnTo>
                  <a:lnTo>
                    <a:pt x="75" y="354"/>
                  </a:lnTo>
                  <a:lnTo>
                    <a:pt x="79" y="358"/>
                  </a:lnTo>
                  <a:lnTo>
                    <a:pt x="88" y="372"/>
                  </a:lnTo>
                  <a:lnTo>
                    <a:pt x="102" y="389"/>
                  </a:lnTo>
                  <a:lnTo>
                    <a:pt x="120" y="411"/>
                  </a:lnTo>
                  <a:lnTo>
                    <a:pt x="135" y="432"/>
                  </a:lnTo>
                  <a:lnTo>
                    <a:pt x="151" y="454"/>
                  </a:lnTo>
                  <a:lnTo>
                    <a:pt x="163" y="469"/>
                  </a:lnTo>
                  <a:lnTo>
                    <a:pt x="168" y="481"/>
                  </a:lnTo>
                  <a:lnTo>
                    <a:pt x="172" y="491"/>
                  </a:lnTo>
                  <a:lnTo>
                    <a:pt x="180" y="505"/>
                  </a:lnTo>
                  <a:lnTo>
                    <a:pt x="190" y="522"/>
                  </a:lnTo>
                  <a:lnTo>
                    <a:pt x="202" y="540"/>
                  </a:lnTo>
                  <a:lnTo>
                    <a:pt x="213" y="555"/>
                  </a:lnTo>
                  <a:lnTo>
                    <a:pt x="223" y="571"/>
                  </a:lnTo>
                  <a:lnTo>
                    <a:pt x="233" y="585"/>
                  </a:lnTo>
                  <a:lnTo>
                    <a:pt x="239" y="592"/>
                  </a:lnTo>
                  <a:lnTo>
                    <a:pt x="241" y="592"/>
                  </a:lnTo>
                  <a:lnTo>
                    <a:pt x="243" y="587"/>
                  </a:lnTo>
                  <a:lnTo>
                    <a:pt x="247" y="579"/>
                  </a:lnTo>
                  <a:lnTo>
                    <a:pt x="248" y="565"/>
                  </a:lnTo>
                  <a:lnTo>
                    <a:pt x="245" y="536"/>
                  </a:lnTo>
                  <a:lnTo>
                    <a:pt x="241" y="508"/>
                  </a:lnTo>
                  <a:lnTo>
                    <a:pt x="239" y="481"/>
                  </a:lnTo>
                  <a:lnTo>
                    <a:pt x="235" y="458"/>
                  </a:lnTo>
                  <a:lnTo>
                    <a:pt x="229" y="436"/>
                  </a:lnTo>
                  <a:lnTo>
                    <a:pt x="219" y="419"/>
                  </a:lnTo>
                  <a:lnTo>
                    <a:pt x="206" y="407"/>
                  </a:lnTo>
                  <a:lnTo>
                    <a:pt x="196" y="399"/>
                  </a:lnTo>
                  <a:lnTo>
                    <a:pt x="239" y="424"/>
                  </a:lnTo>
                  <a:lnTo>
                    <a:pt x="235" y="417"/>
                  </a:lnTo>
                  <a:lnTo>
                    <a:pt x="227" y="397"/>
                  </a:lnTo>
                  <a:lnTo>
                    <a:pt x="219" y="376"/>
                  </a:lnTo>
                  <a:lnTo>
                    <a:pt x="215" y="358"/>
                  </a:lnTo>
                  <a:close/>
                </a:path>
              </a:pathLst>
            </a:custGeom>
            <a:solidFill>
              <a:srgbClr val="7242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8" name="Freeform 105">
              <a:extLst>
                <a:ext uri="{FF2B5EF4-FFF2-40B4-BE49-F238E27FC236}">
                  <a16:creationId xmlns:a16="http://schemas.microsoft.com/office/drawing/2014/main" id="{270CE14A-0AD2-4771-AB24-369583C91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2642"/>
              <a:ext cx="97" cy="100"/>
            </a:xfrm>
            <a:custGeom>
              <a:avLst/>
              <a:gdLst>
                <a:gd name="T0" fmla="*/ 0 w 97"/>
                <a:gd name="T1" fmla="*/ 0 h 100"/>
                <a:gd name="T2" fmla="*/ 6 w 97"/>
                <a:gd name="T3" fmla="*/ 8 h 100"/>
                <a:gd name="T4" fmla="*/ 10 w 97"/>
                <a:gd name="T5" fmla="*/ 22 h 100"/>
                <a:gd name="T6" fmla="*/ 11 w 97"/>
                <a:gd name="T7" fmla="*/ 33 h 100"/>
                <a:gd name="T8" fmla="*/ 13 w 97"/>
                <a:gd name="T9" fmla="*/ 39 h 100"/>
                <a:gd name="T10" fmla="*/ 13 w 97"/>
                <a:gd name="T11" fmla="*/ 47 h 100"/>
                <a:gd name="T12" fmla="*/ 13 w 97"/>
                <a:gd name="T13" fmla="*/ 65 h 100"/>
                <a:gd name="T14" fmla="*/ 10 w 97"/>
                <a:gd name="T15" fmla="*/ 86 h 100"/>
                <a:gd name="T16" fmla="*/ 4 w 97"/>
                <a:gd name="T17" fmla="*/ 100 h 100"/>
                <a:gd name="T18" fmla="*/ 10 w 97"/>
                <a:gd name="T19" fmla="*/ 96 h 100"/>
                <a:gd name="T20" fmla="*/ 15 w 97"/>
                <a:gd name="T21" fmla="*/ 88 h 100"/>
                <a:gd name="T22" fmla="*/ 21 w 97"/>
                <a:gd name="T23" fmla="*/ 76 h 100"/>
                <a:gd name="T24" fmla="*/ 25 w 97"/>
                <a:gd name="T25" fmla="*/ 65 h 100"/>
                <a:gd name="T26" fmla="*/ 35 w 97"/>
                <a:gd name="T27" fmla="*/ 39 h 100"/>
                <a:gd name="T28" fmla="*/ 47 w 97"/>
                <a:gd name="T29" fmla="*/ 29 h 100"/>
                <a:gd name="T30" fmla="*/ 56 w 97"/>
                <a:gd name="T31" fmla="*/ 25 h 100"/>
                <a:gd name="T32" fmla="*/ 66 w 97"/>
                <a:gd name="T33" fmla="*/ 23 h 100"/>
                <a:gd name="T34" fmla="*/ 76 w 97"/>
                <a:gd name="T35" fmla="*/ 20 h 100"/>
                <a:gd name="T36" fmla="*/ 86 w 97"/>
                <a:gd name="T37" fmla="*/ 16 h 100"/>
                <a:gd name="T38" fmla="*/ 94 w 97"/>
                <a:gd name="T39" fmla="*/ 14 h 100"/>
                <a:gd name="T40" fmla="*/ 97 w 97"/>
                <a:gd name="T41" fmla="*/ 14 h 100"/>
                <a:gd name="T42" fmla="*/ 95 w 97"/>
                <a:gd name="T43" fmla="*/ 14 h 100"/>
                <a:gd name="T44" fmla="*/ 88 w 97"/>
                <a:gd name="T45" fmla="*/ 12 h 100"/>
                <a:gd name="T46" fmla="*/ 78 w 97"/>
                <a:gd name="T47" fmla="*/ 10 h 100"/>
                <a:gd name="T48" fmla="*/ 64 w 97"/>
                <a:gd name="T49" fmla="*/ 6 h 100"/>
                <a:gd name="T50" fmla="*/ 49 w 97"/>
                <a:gd name="T51" fmla="*/ 4 h 100"/>
                <a:gd name="T52" fmla="*/ 33 w 97"/>
                <a:gd name="T53" fmla="*/ 2 h 100"/>
                <a:gd name="T54" fmla="*/ 15 w 97"/>
                <a:gd name="T55" fmla="*/ 0 h 100"/>
                <a:gd name="T56" fmla="*/ 0 w 97"/>
                <a:gd name="T57" fmla="*/ 0 h 1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97" h="100">
                  <a:moveTo>
                    <a:pt x="0" y="0"/>
                  </a:moveTo>
                  <a:lnTo>
                    <a:pt x="6" y="8"/>
                  </a:lnTo>
                  <a:lnTo>
                    <a:pt x="10" y="22"/>
                  </a:lnTo>
                  <a:lnTo>
                    <a:pt x="11" y="33"/>
                  </a:lnTo>
                  <a:lnTo>
                    <a:pt x="13" y="39"/>
                  </a:lnTo>
                  <a:lnTo>
                    <a:pt x="13" y="47"/>
                  </a:lnTo>
                  <a:lnTo>
                    <a:pt x="13" y="65"/>
                  </a:lnTo>
                  <a:lnTo>
                    <a:pt x="10" y="86"/>
                  </a:lnTo>
                  <a:lnTo>
                    <a:pt x="4" y="100"/>
                  </a:lnTo>
                  <a:lnTo>
                    <a:pt x="10" y="96"/>
                  </a:lnTo>
                  <a:lnTo>
                    <a:pt x="15" y="88"/>
                  </a:lnTo>
                  <a:lnTo>
                    <a:pt x="21" y="76"/>
                  </a:lnTo>
                  <a:lnTo>
                    <a:pt x="25" y="65"/>
                  </a:lnTo>
                  <a:lnTo>
                    <a:pt x="35" y="39"/>
                  </a:lnTo>
                  <a:lnTo>
                    <a:pt x="47" y="29"/>
                  </a:lnTo>
                  <a:lnTo>
                    <a:pt x="56" y="25"/>
                  </a:lnTo>
                  <a:lnTo>
                    <a:pt x="66" y="23"/>
                  </a:lnTo>
                  <a:lnTo>
                    <a:pt x="76" y="20"/>
                  </a:lnTo>
                  <a:lnTo>
                    <a:pt x="86" y="16"/>
                  </a:lnTo>
                  <a:lnTo>
                    <a:pt x="94" y="14"/>
                  </a:lnTo>
                  <a:lnTo>
                    <a:pt x="97" y="14"/>
                  </a:lnTo>
                  <a:lnTo>
                    <a:pt x="95" y="14"/>
                  </a:lnTo>
                  <a:lnTo>
                    <a:pt x="88" y="12"/>
                  </a:lnTo>
                  <a:lnTo>
                    <a:pt x="78" y="10"/>
                  </a:lnTo>
                  <a:lnTo>
                    <a:pt x="64" y="6"/>
                  </a:lnTo>
                  <a:lnTo>
                    <a:pt x="49" y="4"/>
                  </a:lnTo>
                  <a:lnTo>
                    <a:pt x="33" y="2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42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9" name="Freeform 106">
              <a:extLst>
                <a:ext uri="{FF2B5EF4-FFF2-40B4-BE49-F238E27FC236}">
                  <a16:creationId xmlns:a16="http://schemas.microsoft.com/office/drawing/2014/main" id="{4FF3CC9B-5434-405F-8F0B-B0D8AF518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" y="2650"/>
              <a:ext cx="399" cy="555"/>
            </a:xfrm>
            <a:custGeom>
              <a:avLst/>
              <a:gdLst>
                <a:gd name="T0" fmla="*/ 391 w 399"/>
                <a:gd name="T1" fmla="*/ 150 h 555"/>
                <a:gd name="T2" fmla="*/ 395 w 399"/>
                <a:gd name="T3" fmla="*/ 125 h 555"/>
                <a:gd name="T4" fmla="*/ 383 w 399"/>
                <a:gd name="T5" fmla="*/ 96 h 555"/>
                <a:gd name="T6" fmla="*/ 371 w 399"/>
                <a:gd name="T7" fmla="*/ 103 h 555"/>
                <a:gd name="T8" fmla="*/ 338 w 399"/>
                <a:gd name="T9" fmla="*/ 111 h 555"/>
                <a:gd name="T10" fmla="*/ 328 w 399"/>
                <a:gd name="T11" fmla="*/ 78 h 555"/>
                <a:gd name="T12" fmla="*/ 328 w 399"/>
                <a:gd name="T13" fmla="*/ 47 h 555"/>
                <a:gd name="T14" fmla="*/ 311 w 399"/>
                <a:gd name="T15" fmla="*/ 0 h 555"/>
                <a:gd name="T16" fmla="*/ 283 w 399"/>
                <a:gd name="T17" fmla="*/ 6 h 555"/>
                <a:gd name="T18" fmla="*/ 248 w 399"/>
                <a:gd name="T19" fmla="*/ 14 h 555"/>
                <a:gd name="T20" fmla="*/ 231 w 399"/>
                <a:gd name="T21" fmla="*/ 14 h 555"/>
                <a:gd name="T22" fmla="*/ 199 w 399"/>
                <a:gd name="T23" fmla="*/ 10 h 555"/>
                <a:gd name="T24" fmla="*/ 176 w 399"/>
                <a:gd name="T25" fmla="*/ 8 h 555"/>
                <a:gd name="T26" fmla="*/ 192 w 399"/>
                <a:gd name="T27" fmla="*/ 51 h 555"/>
                <a:gd name="T28" fmla="*/ 201 w 399"/>
                <a:gd name="T29" fmla="*/ 107 h 555"/>
                <a:gd name="T30" fmla="*/ 223 w 399"/>
                <a:gd name="T31" fmla="*/ 141 h 555"/>
                <a:gd name="T32" fmla="*/ 209 w 399"/>
                <a:gd name="T33" fmla="*/ 226 h 555"/>
                <a:gd name="T34" fmla="*/ 182 w 399"/>
                <a:gd name="T35" fmla="*/ 252 h 555"/>
                <a:gd name="T36" fmla="*/ 157 w 399"/>
                <a:gd name="T37" fmla="*/ 252 h 555"/>
                <a:gd name="T38" fmla="*/ 190 w 399"/>
                <a:gd name="T39" fmla="*/ 277 h 555"/>
                <a:gd name="T40" fmla="*/ 235 w 399"/>
                <a:gd name="T41" fmla="*/ 303 h 555"/>
                <a:gd name="T42" fmla="*/ 233 w 399"/>
                <a:gd name="T43" fmla="*/ 369 h 555"/>
                <a:gd name="T44" fmla="*/ 207 w 399"/>
                <a:gd name="T45" fmla="*/ 406 h 555"/>
                <a:gd name="T46" fmla="*/ 170 w 399"/>
                <a:gd name="T47" fmla="*/ 439 h 555"/>
                <a:gd name="T48" fmla="*/ 137 w 399"/>
                <a:gd name="T49" fmla="*/ 459 h 555"/>
                <a:gd name="T50" fmla="*/ 102 w 399"/>
                <a:gd name="T51" fmla="*/ 467 h 555"/>
                <a:gd name="T52" fmla="*/ 59 w 399"/>
                <a:gd name="T53" fmla="*/ 461 h 555"/>
                <a:gd name="T54" fmla="*/ 26 w 399"/>
                <a:gd name="T55" fmla="*/ 432 h 555"/>
                <a:gd name="T56" fmla="*/ 6 w 399"/>
                <a:gd name="T57" fmla="*/ 410 h 555"/>
                <a:gd name="T58" fmla="*/ 14 w 399"/>
                <a:gd name="T59" fmla="*/ 437 h 555"/>
                <a:gd name="T60" fmla="*/ 33 w 399"/>
                <a:gd name="T61" fmla="*/ 471 h 555"/>
                <a:gd name="T62" fmla="*/ 53 w 399"/>
                <a:gd name="T63" fmla="*/ 486 h 555"/>
                <a:gd name="T64" fmla="*/ 86 w 399"/>
                <a:gd name="T65" fmla="*/ 488 h 555"/>
                <a:gd name="T66" fmla="*/ 127 w 399"/>
                <a:gd name="T67" fmla="*/ 488 h 555"/>
                <a:gd name="T68" fmla="*/ 176 w 399"/>
                <a:gd name="T69" fmla="*/ 478 h 555"/>
                <a:gd name="T70" fmla="*/ 244 w 399"/>
                <a:gd name="T71" fmla="*/ 439 h 555"/>
                <a:gd name="T72" fmla="*/ 307 w 399"/>
                <a:gd name="T73" fmla="*/ 393 h 555"/>
                <a:gd name="T74" fmla="*/ 346 w 399"/>
                <a:gd name="T75" fmla="*/ 351 h 555"/>
                <a:gd name="T76" fmla="*/ 375 w 399"/>
                <a:gd name="T77" fmla="*/ 303 h 555"/>
                <a:gd name="T78" fmla="*/ 383 w 399"/>
                <a:gd name="T79" fmla="*/ 269 h 555"/>
                <a:gd name="T80" fmla="*/ 377 w 399"/>
                <a:gd name="T81" fmla="*/ 324 h 555"/>
                <a:gd name="T82" fmla="*/ 346 w 399"/>
                <a:gd name="T83" fmla="*/ 379 h 555"/>
                <a:gd name="T84" fmla="*/ 268 w 399"/>
                <a:gd name="T85" fmla="*/ 459 h 555"/>
                <a:gd name="T86" fmla="*/ 198 w 399"/>
                <a:gd name="T87" fmla="*/ 510 h 555"/>
                <a:gd name="T88" fmla="*/ 198 w 399"/>
                <a:gd name="T89" fmla="*/ 549 h 555"/>
                <a:gd name="T90" fmla="*/ 209 w 399"/>
                <a:gd name="T91" fmla="*/ 547 h 555"/>
                <a:gd name="T92" fmla="*/ 248 w 399"/>
                <a:gd name="T93" fmla="*/ 514 h 555"/>
                <a:gd name="T94" fmla="*/ 303 w 399"/>
                <a:gd name="T95" fmla="*/ 467 h 555"/>
                <a:gd name="T96" fmla="*/ 299 w 399"/>
                <a:gd name="T97" fmla="*/ 453 h 555"/>
                <a:gd name="T98" fmla="*/ 319 w 399"/>
                <a:gd name="T99" fmla="*/ 430 h 555"/>
                <a:gd name="T100" fmla="*/ 375 w 399"/>
                <a:gd name="T101" fmla="*/ 342 h 555"/>
                <a:gd name="T102" fmla="*/ 397 w 399"/>
                <a:gd name="T103" fmla="*/ 228 h 555"/>
                <a:gd name="T104" fmla="*/ 393 w 399"/>
                <a:gd name="T105" fmla="*/ 207 h 555"/>
                <a:gd name="T106" fmla="*/ 373 w 399"/>
                <a:gd name="T107" fmla="*/ 189 h 555"/>
                <a:gd name="T108" fmla="*/ 391 w 399"/>
                <a:gd name="T109" fmla="*/ 195 h 55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99" h="555">
                  <a:moveTo>
                    <a:pt x="391" y="195"/>
                  </a:moveTo>
                  <a:lnTo>
                    <a:pt x="387" y="164"/>
                  </a:lnTo>
                  <a:lnTo>
                    <a:pt x="391" y="150"/>
                  </a:lnTo>
                  <a:lnTo>
                    <a:pt x="395" y="144"/>
                  </a:lnTo>
                  <a:lnTo>
                    <a:pt x="397" y="135"/>
                  </a:lnTo>
                  <a:lnTo>
                    <a:pt x="395" y="125"/>
                  </a:lnTo>
                  <a:lnTo>
                    <a:pt x="393" y="113"/>
                  </a:lnTo>
                  <a:lnTo>
                    <a:pt x="389" y="103"/>
                  </a:lnTo>
                  <a:lnTo>
                    <a:pt x="383" y="96"/>
                  </a:lnTo>
                  <a:lnTo>
                    <a:pt x="381" y="98"/>
                  </a:lnTo>
                  <a:lnTo>
                    <a:pt x="377" y="101"/>
                  </a:lnTo>
                  <a:lnTo>
                    <a:pt x="371" y="103"/>
                  </a:lnTo>
                  <a:lnTo>
                    <a:pt x="367" y="107"/>
                  </a:lnTo>
                  <a:lnTo>
                    <a:pt x="352" y="111"/>
                  </a:lnTo>
                  <a:lnTo>
                    <a:pt x="338" y="111"/>
                  </a:lnTo>
                  <a:lnTo>
                    <a:pt x="328" y="105"/>
                  </a:lnTo>
                  <a:lnTo>
                    <a:pt x="326" y="94"/>
                  </a:lnTo>
                  <a:lnTo>
                    <a:pt x="328" y="78"/>
                  </a:lnTo>
                  <a:lnTo>
                    <a:pt x="328" y="64"/>
                  </a:lnTo>
                  <a:lnTo>
                    <a:pt x="328" y="51"/>
                  </a:lnTo>
                  <a:lnTo>
                    <a:pt x="328" y="47"/>
                  </a:lnTo>
                  <a:lnTo>
                    <a:pt x="321" y="21"/>
                  </a:lnTo>
                  <a:lnTo>
                    <a:pt x="313" y="0"/>
                  </a:lnTo>
                  <a:lnTo>
                    <a:pt x="311" y="0"/>
                  </a:lnTo>
                  <a:lnTo>
                    <a:pt x="303" y="2"/>
                  </a:lnTo>
                  <a:lnTo>
                    <a:pt x="293" y="4"/>
                  </a:lnTo>
                  <a:lnTo>
                    <a:pt x="283" y="6"/>
                  </a:lnTo>
                  <a:lnTo>
                    <a:pt x="270" y="10"/>
                  </a:lnTo>
                  <a:lnTo>
                    <a:pt x="258" y="12"/>
                  </a:lnTo>
                  <a:lnTo>
                    <a:pt x="248" y="14"/>
                  </a:lnTo>
                  <a:lnTo>
                    <a:pt x="241" y="14"/>
                  </a:lnTo>
                  <a:lnTo>
                    <a:pt x="239" y="14"/>
                  </a:lnTo>
                  <a:lnTo>
                    <a:pt x="231" y="14"/>
                  </a:lnTo>
                  <a:lnTo>
                    <a:pt x="221" y="12"/>
                  </a:lnTo>
                  <a:lnTo>
                    <a:pt x="211" y="12"/>
                  </a:lnTo>
                  <a:lnTo>
                    <a:pt x="199" y="10"/>
                  </a:lnTo>
                  <a:lnTo>
                    <a:pt x="190" y="10"/>
                  </a:lnTo>
                  <a:lnTo>
                    <a:pt x="182" y="8"/>
                  </a:lnTo>
                  <a:lnTo>
                    <a:pt x="176" y="8"/>
                  </a:lnTo>
                  <a:lnTo>
                    <a:pt x="178" y="21"/>
                  </a:lnTo>
                  <a:lnTo>
                    <a:pt x="186" y="35"/>
                  </a:lnTo>
                  <a:lnTo>
                    <a:pt x="192" y="51"/>
                  </a:lnTo>
                  <a:lnTo>
                    <a:pt x="192" y="64"/>
                  </a:lnTo>
                  <a:lnTo>
                    <a:pt x="192" y="84"/>
                  </a:lnTo>
                  <a:lnTo>
                    <a:pt x="201" y="107"/>
                  </a:lnTo>
                  <a:lnTo>
                    <a:pt x="213" y="127"/>
                  </a:lnTo>
                  <a:lnTo>
                    <a:pt x="219" y="137"/>
                  </a:lnTo>
                  <a:lnTo>
                    <a:pt x="223" y="141"/>
                  </a:lnTo>
                  <a:lnTo>
                    <a:pt x="229" y="156"/>
                  </a:lnTo>
                  <a:lnTo>
                    <a:pt x="227" y="183"/>
                  </a:lnTo>
                  <a:lnTo>
                    <a:pt x="209" y="226"/>
                  </a:lnTo>
                  <a:lnTo>
                    <a:pt x="199" y="238"/>
                  </a:lnTo>
                  <a:lnTo>
                    <a:pt x="192" y="246"/>
                  </a:lnTo>
                  <a:lnTo>
                    <a:pt x="182" y="252"/>
                  </a:lnTo>
                  <a:lnTo>
                    <a:pt x="172" y="254"/>
                  </a:lnTo>
                  <a:lnTo>
                    <a:pt x="164" y="254"/>
                  </a:lnTo>
                  <a:lnTo>
                    <a:pt x="157" y="252"/>
                  </a:lnTo>
                  <a:lnTo>
                    <a:pt x="149" y="250"/>
                  </a:lnTo>
                  <a:lnTo>
                    <a:pt x="143" y="248"/>
                  </a:lnTo>
                  <a:lnTo>
                    <a:pt x="190" y="277"/>
                  </a:lnTo>
                  <a:lnTo>
                    <a:pt x="198" y="279"/>
                  </a:lnTo>
                  <a:lnTo>
                    <a:pt x="217" y="285"/>
                  </a:lnTo>
                  <a:lnTo>
                    <a:pt x="235" y="303"/>
                  </a:lnTo>
                  <a:lnTo>
                    <a:pt x="241" y="334"/>
                  </a:lnTo>
                  <a:lnTo>
                    <a:pt x="239" y="351"/>
                  </a:lnTo>
                  <a:lnTo>
                    <a:pt x="233" y="369"/>
                  </a:lnTo>
                  <a:lnTo>
                    <a:pt x="225" y="383"/>
                  </a:lnTo>
                  <a:lnTo>
                    <a:pt x="217" y="394"/>
                  </a:lnTo>
                  <a:lnTo>
                    <a:pt x="207" y="406"/>
                  </a:lnTo>
                  <a:lnTo>
                    <a:pt x="196" y="418"/>
                  </a:lnTo>
                  <a:lnTo>
                    <a:pt x="184" y="428"/>
                  </a:lnTo>
                  <a:lnTo>
                    <a:pt x="170" y="439"/>
                  </a:lnTo>
                  <a:lnTo>
                    <a:pt x="158" y="447"/>
                  </a:lnTo>
                  <a:lnTo>
                    <a:pt x="149" y="455"/>
                  </a:lnTo>
                  <a:lnTo>
                    <a:pt x="137" y="459"/>
                  </a:lnTo>
                  <a:lnTo>
                    <a:pt x="125" y="463"/>
                  </a:lnTo>
                  <a:lnTo>
                    <a:pt x="115" y="467"/>
                  </a:lnTo>
                  <a:lnTo>
                    <a:pt x="102" y="467"/>
                  </a:lnTo>
                  <a:lnTo>
                    <a:pt x="88" y="467"/>
                  </a:lnTo>
                  <a:lnTo>
                    <a:pt x="74" y="465"/>
                  </a:lnTo>
                  <a:lnTo>
                    <a:pt x="59" y="461"/>
                  </a:lnTo>
                  <a:lnTo>
                    <a:pt x="47" y="451"/>
                  </a:lnTo>
                  <a:lnTo>
                    <a:pt x="35" y="443"/>
                  </a:lnTo>
                  <a:lnTo>
                    <a:pt x="26" y="432"/>
                  </a:lnTo>
                  <a:lnTo>
                    <a:pt x="18" y="422"/>
                  </a:lnTo>
                  <a:lnTo>
                    <a:pt x="12" y="414"/>
                  </a:lnTo>
                  <a:lnTo>
                    <a:pt x="6" y="410"/>
                  </a:lnTo>
                  <a:lnTo>
                    <a:pt x="0" y="408"/>
                  </a:lnTo>
                  <a:lnTo>
                    <a:pt x="4" y="418"/>
                  </a:lnTo>
                  <a:lnTo>
                    <a:pt x="14" y="437"/>
                  </a:lnTo>
                  <a:lnTo>
                    <a:pt x="24" y="455"/>
                  </a:lnTo>
                  <a:lnTo>
                    <a:pt x="28" y="463"/>
                  </a:lnTo>
                  <a:lnTo>
                    <a:pt x="33" y="471"/>
                  </a:lnTo>
                  <a:lnTo>
                    <a:pt x="41" y="478"/>
                  </a:lnTo>
                  <a:lnTo>
                    <a:pt x="47" y="482"/>
                  </a:lnTo>
                  <a:lnTo>
                    <a:pt x="53" y="486"/>
                  </a:lnTo>
                  <a:lnTo>
                    <a:pt x="63" y="488"/>
                  </a:lnTo>
                  <a:lnTo>
                    <a:pt x="73" y="488"/>
                  </a:lnTo>
                  <a:lnTo>
                    <a:pt x="86" y="488"/>
                  </a:lnTo>
                  <a:lnTo>
                    <a:pt x="102" y="488"/>
                  </a:lnTo>
                  <a:lnTo>
                    <a:pt x="114" y="488"/>
                  </a:lnTo>
                  <a:lnTo>
                    <a:pt x="127" y="488"/>
                  </a:lnTo>
                  <a:lnTo>
                    <a:pt x="141" y="486"/>
                  </a:lnTo>
                  <a:lnTo>
                    <a:pt x="158" y="484"/>
                  </a:lnTo>
                  <a:lnTo>
                    <a:pt x="176" y="478"/>
                  </a:lnTo>
                  <a:lnTo>
                    <a:pt x="198" y="469"/>
                  </a:lnTo>
                  <a:lnTo>
                    <a:pt x="219" y="457"/>
                  </a:lnTo>
                  <a:lnTo>
                    <a:pt x="244" y="439"/>
                  </a:lnTo>
                  <a:lnTo>
                    <a:pt x="268" y="422"/>
                  </a:lnTo>
                  <a:lnTo>
                    <a:pt x="289" y="406"/>
                  </a:lnTo>
                  <a:lnTo>
                    <a:pt x="307" y="393"/>
                  </a:lnTo>
                  <a:lnTo>
                    <a:pt x="323" y="379"/>
                  </a:lnTo>
                  <a:lnTo>
                    <a:pt x="334" y="365"/>
                  </a:lnTo>
                  <a:lnTo>
                    <a:pt x="346" y="351"/>
                  </a:lnTo>
                  <a:lnTo>
                    <a:pt x="358" y="334"/>
                  </a:lnTo>
                  <a:lnTo>
                    <a:pt x="367" y="316"/>
                  </a:lnTo>
                  <a:lnTo>
                    <a:pt x="375" y="303"/>
                  </a:lnTo>
                  <a:lnTo>
                    <a:pt x="379" y="291"/>
                  </a:lnTo>
                  <a:lnTo>
                    <a:pt x="381" y="279"/>
                  </a:lnTo>
                  <a:lnTo>
                    <a:pt x="383" y="269"/>
                  </a:lnTo>
                  <a:lnTo>
                    <a:pt x="383" y="289"/>
                  </a:lnTo>
                  <a:lnTo>
                    <a:pt x="381" y="307"/>
                  </a:lnTo>
                  <a:lnTo>
                    <a:pt x="377" y="324"/>
                  </a:lnTo>
                  <a:lnTo>
                    <a:pt x="373" y="338"/>
                  </a:lnTo>
                  <a:lnTo>
                    <a:pt x="364" y="355"/>
                  </a:lnTo>
                  <a:lnTo>
                    <a:pt x="346" y="379"/>
                  </a:lnTo>
                  <a:lnTo>
                    <a:pt x="323" y="406"/>
                  </a:lnTo>
                  <a:lnTo>
                    <a:pt x="295" y="432"/>
                  </a:lnTo>
                  <a:lnTo>
                    <a:pt x="268" y="459"/>
                  </a:lnTo>
                  <a:lnTo>
                    <a:pt x="241" y="482"/>
                  </a:lnTo>
                  <a:lnTo>
                    <a:pt x="217" y="500"/>
                  </a:lnTo>
                  <a:lnTo>
                    <a:pt x="198" y="510"/>
                  </a:lnTo>
                  <a:lnTo>
                    <a:pt x="190" y="520"/>
                  </a:lnTo>
                  <a:lnTo>
                    <a:pt x="192" y="535"/>
                  </a:lnTo>
                  <a:lnTo>
                    <a:pt x="198" y="549"/>
                  </a:lnTo>
                  <a:lnTo>
                    <a:pt x="201" y="555"/>
                  </a:lnTo>
                  <a:lnTo>
                    <a:pt x="203" y="553"/>
                  </a:lnTo>
                  <a:lnTo>
                    <a:pt x="209" y="547"/>
                  </a:lnTo>
                  <a:lnTo>
                    <a:pt x="219" y="539"/>
                  </a:lnTo>
                  <a:lnTo>
                    <a:pt x="233" y="527"/>
                  </a:lnTo>
                  <a:lnTo>
                    <a:pt x="248" y="514"/>
                  </a:lnTo>
                  <a:lnTo>
                    <a:pt x="264" y="500"/>
                  </a:lnTo>
                  <a:lnTo>
                    <a:pt x="283" y="484"/>
                  </a:lnTo>
                  <a:lnTo>
                    <a:pt x="303" y="467"/>
                  </a:lnTo>
                  <a:lnTo>
                    <a:pt x="303" y="461"/>
                  </a:lnTo>
                  <a:lnTo>
                    <a:pt x="301" y="455"/>
                  </a:lnTo>
                  <a:lnTo>
                    <a:pt x="299" y="453"/>
                  </a:lnTo>
                  <a:lnTo>
                    <a:pt x="299" y="451"/>
                  </a:lnTo>
                  <a:lnTo>
                    <a:pt x="305" y="445"/>
                  </a:lnTo>
                  <a:lnTo>
                    <a:pt x="319" y="430"/>
                  </a:lnTo>
                  <a:lnTo>
                    <a:pt x="336" y="406"/>
                  </a:lnTo>
                  <a:lnTo>
                    <a:pt x="358" y="377"/>
                  </a:lnTo>
                  <a:lnTo>
                    <a:pt x="375" y="342"/>
                  </a:lnTo>
                  <a:lnTo>
                    <a:pt x="391" y="305"/>
                  </a:lnTo>
                  <a:lnTo>
                    <a:pt x="399" y="267"/>
                  </a:lnTo>
                  <a:lnTo>
                    <a:pt x="397" y="228"/>
                  </a:lnTo>
                  <a:lnTo>
                    <a:pt x="395" y="221"/>
                  </a:lnTo>
                  <a:lnTo>
                    <a:pt x="395" y="213"/>
                  </a:lnTo>
                  <a:lnTo>
                    <a:pt x="393" y="207"/>
                  </a:lnTo>
                  <a:lnTo>
                    <a:pt x="391" y="201"/>
                  </a:lnTo>
                  <a:lnTo>
                    <a:pt x="371" y="189"/>
                  </a:lnTo>
                  <a:lnTo>
                    <a:pt x="373" y="189"/>
                  </a:lnTo>
                  <a:lnTo>
                    <a:pt x="377" y="191"/>
                  </a:lnTo>
                  <a:lnTo>
                    <a:pt x="383" y="193"/>
                  </a:lnTo>
                  <a:lnTo>
                    <a:pt x="391" y="195"/>
                  </a:lnTo>
                  <a:close/>
                </a:path>
              </a:pathLst>
            </a:custGeom>
            <a:solidFill>
              <a:srgbClr val="CCA3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0" name="Freeform 107">
              <a:extLst>
                <a:ext uri="{FF2B5EF4-FFF2-40B4-BE49-F238E27FC236}">
                  <a16:creationId xmlns:a16="http://schemas.microsoft.com/office/drawing/2014/main" id="{26BE0A1E-3412-4D09-8FEE-A31AFDE6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" y="2699"/>
              <a:ext cx="80" cy="103"/>
            </a:xfrm>
            <a:custGeom>
              <a:avLst/>
              <a:gdLst>
                <a:gd name="T0" fmla="*/ 0 w 80"/>
                <a:gd name="T1" fmla="*/ 78 h 103"/>
                <a:gd name="T2" fmla="*/ 2 w 80"/>
                <a:gd name="T3" fmla="*/ 72 h 103"/>
                <a:gd name="T4" fmla="*/ 5 w 80"/>
                <a:gd name="T5" fmla="*/ 56 h 103"/>
                <a:gd name="T6" fmla="*/ 9 w 80"/>
                <a:gd name="T7" fmla="*/ 39 h 103"/>
                <a:gd name="T8" fmla="*/ 17 w 80"/>
                <a:gd name="T9" fmla="*/ 25 h 103"/>
                <a:gd name="T10" fmla="*/ 29 w 80"/>
                <a:gd name="T11" fmla="*/ 15 h 103"/>
                <a:gd name="T12" fmla="*/ 41 w 80"/>
                <a:gd name="T13" fmla="*/ 6 h 103"/>
                <a:gd name="T14" fmla="*/ 54 w 80"/>
                <a:gd name="T15" fmla="*/ 0 h 103"/>
                <a:gd name="T16" fmla="*/ 64 w 80"/>
                <a:gd name="T17" fmla="*/ 0 h 103"/>
                <a:gd name="T18" fmla="*/ 72 w 80"/>
                <a:gd name="T19" fmla="*/ 9 h 103"/>
                <a:gd name="T20" fmla="*/ 78 w 80"/>
                <a:gd name="T21" fmla="*/ 25 h 103"/>
                <a:gd name="T22" fmla="*/ 80 w 80"/>
                <a:gd name="T23" fmla="*/ 43 h 103"/>
                <a:gd name="T24" fmla="*/ 78 w 80"/>
                <a:gd name="T25" fmla="*/ 58 h 103"/>
                <a:gd name="T26" fmla="*/ 74 w 80"/>
                <a:gd name="T27" fmla="*/ 58 h 103"/>
                <a:gd name="T28" fmla="*/ 72 w 80"/>
                <a:gd name="T29" fmla="*/ 43 h 103"/>
                <a:gd name="T30" fmla="*/ 68 w 80"/>
                <a:gd name="T31" fmla="*/ 23 h 103"/>
                <a:gd name="T32" fmla="*/ 56 w 80"/>
                <a:gd name="T33" fmla="*/ 17 h 103"/>
                <a:gd name="T34" fmla="*/ 44 w 80"/>
                <a:gd name="T35" fmla="*/ 25 h 103"/>
                <a:gd name="T36" fmla="*/ 37 w 80"/>
                <a:gd name="T37" fmla="*/ 33 h 103"/>
                <a:gd name="T38" fmla="*/ 35 w 80"/>
                <a:gd name="T39" fmla="*/ 43 h 103"/>
                <a:gd name="T40" fmla="*/ 35 w 80"/>
                <a:gd name="T41" fmla="*/ 50 h 103"/>
                <a:gd name="T42" fmla="*/ 35 w 80"/>
                <a:gd name="T43" fmla="*/ 56 h 103"/>
                <a:gd name="T44" fmla="*/ 37 w 80"/>
                <a:gd name="T45" fmla="*/ 60 h 103"/>
                <a:gd name="T46" fmla="*/ 39 w 80"/>
                <a:gd name="T47" fmla="*/ 66 h 103"/>
                <a:gd name="T48" fmla="*/ 41 w 80"/>
                <a:gd name="T49" fmla="*/ 76 h 103"/>
                <a:gd name="T50" fmla="*/ 41 w 80"/>
                <a:gd name="T51" fmla="*/ 88 h 103"/>
                <a:gd name="T52" fmla="*/ 37 w 80"/>
                <a:gd name="T53" fmla="*/ 95 h 103"/>
                <a:gd name="T54" fmla="*/ 31 w 80"/>
                <a:gd name="T55" fmla="*/ 101 h 103"/>
                <a:gd name="T56" fmla="*/ 29 w 80"/>
                <a:gd name="T57" fmla="*/ 103 h 103"/>
                <a:gd name="T58" fmla="*/ 27 w 80"/>
                <a:gd name="T59" fmla="*/ 95 h 103"/>
                <a:gd name="T60" fmla="*/ 21 w 80"/>
                <a:gd name="T61" fmla="*/ 82 h 103"/>
                <a:gd name="T62" fmla="*/ 11 w 80"/>
                <a:gd name="T63" fmla="*/ 72 h 103"/>
                <a:gd name="T64" fmla="*/ 0 w 80"/>
                <a:gd name="T65" fmla="*/ 78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0" h="103">
                  <a:moveTo>
                    <a:pt x="0" y="78"/>
                  </a:moveTo>
                  <a:lnTo>
                    <a:pt x="2" y="72"/>
                  </a:lnTo>
                  <a:lnTo>
                    <a:pt x="5" y="56"/>
                  </a:lnTo>
                  <a:lnTo>
                    <a:pt x="9" y="39"/>
                  </a:lnTo>
                  <a:lnTo>
                    <a:pt x="17" y="25"/>
                  </a:lnTo>
                  <a:lnTo>
                    <a:pt x="29" y="15"/>
                  </a:lnTo>
                  <a:lnTo>
                    <a:pt x="41" y="6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72" y="9"/>
                  </a:lnTo>
                  <a:lnTo>
                    <a:pt x="78" y="25"/>
                  </a:lnTo>
                  <a:lnTo>
                    <a:pt x="80" y="43"/>
                  </a:lnTo>
                  <a:lnTo>
                    <a:pt x="78" y="58"/>
                  </a:lnTo>
                  <a:lnTo>
                    <a:pt x="74" y="58"/>
                  </a:lnTo>
                  <a:lnTo>
                    <a:pt x="72" y="43"/>
                  </a:lnTo>
                  <a:lnTo>
                    <a:pt x="68" y="23"/>
                  </a:lnTo>
                  <a:lnTo>
                    <a:pt x="56" y="17"/>
                  </a:lnTo>
                  <a:lnTo>
                    <a:pt x="44" y="25"/>
                  </a:lnTo>
                  <a:lnTo>
                    <a:pt x="37" y="33"/>
                  </a:lnTo>
                  <a:lnTo>
                    <a:pt x="35" y="43"/>
                  </a:lnTo>
                  <a:lnTo>
                    <a:pt x="35" y="50"/>
                  </a:lnTo>
                  <a:lnTo>
                    <a:pt x="35" y="56"/>
                  </a:lnTo>
                  <a:lnTo>
                    <a:pt x="37" y="60"/>
                  </a:lnTo>
                  <a:lnTo>
                    <a:pt x="39" y="66"/>
                  </a:lnTo>
                  <a:lnTo>
                    <a:pt x="41" y="76"/>
                  </a:lnTo>
                  <a:lnTo>
                    <a:pt x="41" y="88"/>
                  </a:lnTo>
                  <a:lnTo>
                    <a:pt x="37" y="95"/>
                  </a:lnTo>
                  <a:lnTo>
                    <a:pt x="31" y="101"/>
                  </a:lnTo>
                  <a:lnTo>
                    <a:pt x="29" y="103"/>
                  </a:lnTo>
                  <a:lnTo>
                    <a:pt x="27" y="95"/>
                  </a:lnTo>
                  <a:lnTo>
                    <a:pt x="21" y="82"/>
                  </a:lnTo>
                  <a:lnTo>
                    <a:pt x="11" y="72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A3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1" name="Freeform 108">
              <a:extLst>
                <a:ext uri="{FF2B5EF4-FFF2-40B4-BE49-F238E27FC236}">
                  <a16:creationId xmlns:a16="http://schemas.microsoft.com/office/drawing/2014/main" id="{52817D15-A3A9-49FF-8798-4E5318828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2" y="2730"/>
              <a:ext cx="113" cy="148"/>
            </a:xfrm>
            <a:custGeom>
              <a:avLst/>
              <a:gdLst>
                <a:gd name="T0" fmla="*/ 113 w 113"/>
                <a:gd name="T1" fmla="*/ 23 h 148"/>
                <a:gd name="T2" fmla="*/ 107 w 113"/>
                <a:gd name="T3" fmla="*/ 21 h 148"/>
                <a:gd name="T4" fmla="*/ 92 w 113"/>
                <a:gd name="T5" fmla="*/ 18 h 148"/>
                <a:gd name="T6" fmla="*/ 76 w 113"/>
                <a:gd name="T7" fmla="*/ 14 h 148"/>
                <a:gd name="T8" fmla="*/ 66 w 113"/>
                <a:gd name="T9" fmla="*/ 6 h 148"/>
                <a:gd name="T10" fmla="*/ 60 w 113"/>
                <a:gd name="T11" fmla="*/ 0 h 148"/>
                <a:gd name="T12" fmla="*/ 49 w 113"/>
                <a:gd name="T13" fmla="*/ 2 h 148"/>
                <a:gd name="T14" fmla="*/ 37 w 113"/>
                <a:gd name="T15" fmla="*/ 4 h 148"/>
                <a:gd name="T16" fmla="*/ 33 w 113"/>
                <a:gd name="T17" fmla="*/ 6 h 148"/>
                <a:gd name="T18" fmla="*/ 0 w 113"/>
                <a:gd name="T19" fmla="*/ 148 h 148"/>
                <a:gd name="T20" fmla="*/ 0 w 113"/>
                <a:gd name="T21" fmla="*/ 148 h 148"/>
                <a:gd name="T22" fmla="*/ 4 w 113"/>
                <a:gd name="T23" fmla="*/ 146 h 148"/>
                <a:gd name="T24" fmla="*/ 12 w 113"/>
                <a:gd name="T25" fmla="*/ 146 h 148"/>
                <a:gd name="T26" fmla="*/ 25 w 113"/>
                <a:gd name="T27" fmla="*/ 148 h 148"/>
                <a:gd name="T28" fmla="*/ 35 w 113"/>
                <a:gd name="T29" fmla="*/ 145 h 148"/>
                <a:gd name="T30" fmla="*/ 35 w 113"/>
                <a:gd name="T31" fmla="*/ 131 h 148"/>
                <a:gd name="T32" fmla="*/ 33 w 113"/>
                <a:gd name="T33" fmla="*/ 109 h 148"/>
                <a:gd name="T34" fmla="*/ 35 w 113"/>
                <a:gd name="T35" fmla="*/ 80 h 148"/>
                <a:gd name="T36" fmla="*/ 41 w 113"/>
                <a:gd name="T37" fmla="*/ 66 h 148"/>
                <a:gd name="T38" fmla="*/ 47 w 113"/>
                <a:gd name="T39" fmla="*/ 57 h 148"/>
                <a:gd name="T40" fmla="*/ 56 w 113"/>
                <a:gd name="T41" fmla="*/ 51 h 148"/>
                <a:gd name="T42" fmla="*/ 64 w 113"/>
                <a:gd name="T43" fmla="*/ 47 h 148"/>
                <a:gd name="T44" fmla="*/ 74 w 113"/>
                <a:gd name="T45" fmla="*/ 45 h 148"/>
                <a:gd name="T46" fmla="*/ 82 w 113"/>
                <a:gd name="T47" fmla="*/ 45 h 148"/>
                <a:gd name="T48" fmla="*/ 90 w 113"/>
                <a:gd name="T49" fmla="*/ 47 h 148"/>
                <a:gd name="T50" fmla="*/ 96 w 113"/>
                <a:gd name="T51" fmla="*/ 47 h 148"/>
                <a:gd name="T52" fmla="*/ 103 w 113"/>
                <a:gd name="T53" fmla="*/ 43 h 148"/>
                <a:gd name="T54" fmla="*/ 109 w 113"/>
                <a:gd name="T55" fmla="*/ 35 h 148"/>
                <a:gd name="T56" fmla="*/ 113 w 113"/>
                <a:gd name="T57" fmla="*/ 27 h 148"/>
                <a:gd name="T58" fmla="*/ 113 w 113"/>
                <a:gd name="T59" fmla="*/ 23 h 1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13" h="148">
                  <a:moveTo>
                    <a:pt x="113" y="23"/>
                  </a:moveTo>
                  <a:lnTo>
                    <a:pt x="107" y="21"/>
                  </a:lnTo>
                  <a:lnTo>
                    <a:pt x="92" y="18"/>
                  </a:lnTo>
                  <a:lnTo>
                    <a:pt x="76" y="14"/>
                  </a:lnTo>
                  <a:lnTo>
                    <a:pt x="66" y="6"/>
                  </a:lnTo>
                  <a:lnTo>
                    <a:pt x="60" y="0"/>
                  </a:lnTo>
                  <a:lnTo>
                    <a:pt x="49" y="2"/>
                  </a:lnTo>
                  <a:lnTo>
                    <a:pt x="37" y="4"/>
                  </a:lnTo>
                  <a:lnTo>
                    <a:pt x="33" y="6"/>
                  </a:lnTo>
                  <a:lnTo>
                    <a:pt x="0" y="148"/>
                  </a:lnTo>
                  <a:lnTo>
                    <a:pt x="4" y="146"/>
                  </a:lnTo>
                  <a:lnTo>
                    <a:pt x="12" y="146"/>
                  </a:lnTo>
                  <a:lnTo>
                    <a:pt x="25" y="148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33" y="109"/>
                  </a:lnTo>
                  <a:lnTo>
                    <a:pt x="35" y="80"/>
                  </a:lnTo>
                  <a:lnTo>
                    <a:pt x="41" y="66"/>
                  </a:lnTo>
                  <a:lnTo>
                    <a:pt x="47" y="57"/>
                  </a:lnTo>
                  <a:lnTo>
                    <a:pt x="56" y="51"/>
                  </a:lnTo>
                  <a:lnTo>
                    <a:pt x="64" y="47"/>
                  </a:lnTo>
                  <a:lnTo>
                    <a:pt x="74" y="45"/>
                  </a:lnTo>
                  <a:lnTo>
                    <a:pt x="82" y="45"/>
                  </a:lnTo>
                  <a:lnTo>
                    <a:pt x="90" y="47"/>
                  </a:lnTo>
                  <a:lnTo>
                    <a:pt x="96" y="47"/>
                  </a:lnTo>
                  <a:lnTo>
                    <a:pt x="103" y="43"/>
                  </a:lnTo>
                  <a:lnTo>
                    <a:pt x="109" y="35"/>
                  </a:lnTo>
                  <a:lnTo>
                    <a:pt x="113" y="27"/>
                  </a:lnTo>
                  <a:lnTo>
                    <a:pt x="113" y="23"/>
                  </a:lnTo>
                  <a:close/>
                </a:path>
              </a:pathLst>
            </a:custGeom>
            <a:solidFill>
              <a:srgbClr val="CCA3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2" name="Freeform 109">
              <a:extLst>
                <a:ext uri="{FF2B5EF4-FFF2-40B4-BE49-F238E27FC236}">
                  <a16:creationId xmlns:a16="http://schemas.microsoft.com/office/drawing/2014/main" id="{BCAC7961-297B-48E7-87F5-D6F460074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" y="2714"/>
              <a:ext cx="154" cy="45"/>
            </a:xfrm>
            <a:custGeom>
              <a:avLst/>
              <a:gdLst>
                <a:gd name="T0" fmla="*/ 0 w 154"/>
                <a:gd name="T1" fmla="*/ 6 h 45"/>
                <a:gd name="T2" fmla="*/ 4 w 154"/>
                <a:gd name="T3" fmla="*/ 6 h 45"/>
                <a:gd name="T4" fmla="*/ 12 w 154"/>
                <a:gd name="T5" fmla="*/ 4 h 45"/>
                <a:gd name="T6" fmla="*/ 23 w 154"/>
                <a:gd name="T7" fmla="*/ 4 h 45"/>
                <a:gd name="T8" fmla="*/ 39 w 154"/>
                <a:gd name="T9" fmla="*/ 2 h 45"/>
                <a:gd name="T10" fmla="*/ 55 w 154"/>
                <a:gd name="T11" fmla="*/ 0 h 45"/>
                <a:gd name="T12" fmla="*/ 72 w 154"/>
                <a:gd name="T13" fmla="*/ 0 h 45"/>
                <a:gd name="T14" fmla="*/ 88 w 154"/>
                <a:gd name="T15" fmla="*/ 0 h 45"/>
                <a:gd name="T16" fmla="*/ 100 w 154"/>
                <a:gd name="T17" fmla="*/ 2 h 45"/>
                <a:gd name="T18" fmla="*/ 123 w 154"/>
                <a:gd name="T19" fmla="*/ 12 h 45"/>
                <a:gd name="T20" fmla="*/ 139 w 154"/>
                <a:gd name="T21" fmla="*/ 26 h 45"/>
                <a:gd name="T22" fmla="*/ 150 w 154"/>
                <a:gd name="T23" fmla="*/ 39 h 45"/>
                <a:gd name="T24" fmla="*/ 154 w 154"/>
                <a:gd name="T25" fmla="*/ 45 h 45"/>
                <a:gd name="T26" fmla="*/ 152 w 154"/>
                <a:gd name="T27" fmla="*/ 43 h 45"/>
                <a:gd name="T28" fmla="*/ 147 w 154"/>
                <a:gd name="T29" fmla="*/ 39 h 45"/>
                <a:gd name="T30" fmla="*/ 139 w 154"/>
                <a:gd name="T31" fmla="*/ 34 h 45"/>
                <a:gd name="T32" fmla="*/ 129 w 154"/>
                <a:gd name="T33" fmla="*/ 28 h 45"/>
                <a:gd name="T34" fmla="*/ 119 w 154"/>
                <a:gd name="T35" fmla="*/ 22 h 45"/>
                <a:gd name="T36" fmla="*/ 109 w 154"/>
                <a:gd name="T37" fmla="*/ 18 h 45"/>
                <a:gd name="T38" fmla="*/ 100 w 154"/>
                <a:gd name="T39" fmla="*/ 14 h 45"/>
                <a:gd name="T40" fmla="*/ 94 w 154"/>
                <a:gd name="T41" fmla="*/ 14 h 45"/>
                <a:gd name="T42" fmla="*/ 86 w 154"/>
                <a:gd name="T43" fmla="*/ 16 h 45"/>
                <a:gd name="T44" fmla="*/ 74 w 154"/>
                <a:gd name="T45" fmla="*/ 16 h 45"/>
                <a:gd name="T46" fmla="*/ 59 w 154"/>
                <a:gd name="T47" fmla="*/ 18 h 45"/>
                <a:gd name="T48" fmla="*/ 41 w 154"/>
                <a:gd name="T49" fmla="*/ 20 h 45"/>
                <a:gd name="T50" fmla="*/ 25 w 154"/>
                <a:gd name="T51" fmla="*/ 20 h 45"/>
                <a:gd name="T52" fmla="*/ 14 w 154"/>
                <a:gd name="T53" fmla="*/ 22 h 45"/>
                <a:gd name="T54" fmla="*/ 4 w 154"/>
                <a:gd name="T55" fmla="*/ 22 h 45"/>
                <a:gd name="T56" fmla="*/ 0 w 154"/>
                <a:gd name="T57" fmla="*/ 22 h 45"/>
                <a:gd name="T58" fmla="*/ 0 w 154"/>
                <a:gd name="T59" fmla="*/ 6 h 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54" h="45">
                  <a:moveTo>
                    <a:pt x="0" y="6"/>
                  </a:moveTo>
                  <a:lnTo>
                    <a:pt x="4" y="6"/>
                  </a:lnTo>
                  <a:lnTo>
                    <a:pt x="12" y="4"/>
                  </a:lnTo>
                  <a:lnTo>
                    <a:pt x="23" y="4"/>
                  </a:lnTo>
                  <a:lnTo>
                    <a:pt x="39" y="2"/>
                  </a:lnTo>
                  <a:lnTo>
                    <a:pt x="55" y="0"/>
                  </a:lnTo>
                  <a:lnTo>
                    <a:pt x="72" y="0"/>
                  </a:lnTo>
                  <a:lnTo>
                    <a:pt x="88" y="0"/>
                  </a:lnTo>
                  <a:lnTo>
                    <a:pt x="100" y="2"/>
                  </a:lnTo>
                  <a:lnTo>
                    <a:pt x="123" y="12"/>
                  </a:lnTo>
                  <a:lnTo>
                    <a:pt x="139" y="26"/>
                  </a:lnTo>
                  <a:lnTo>
                    <a:pt x="150" y="39"/>
                  </a:lnTo>
                  <a:lnTo>
                    <a:pt x="154" y="45"/>
                  </a:lnTo>
                  <a:lnTo>
                    <a:pt x="152" y="43"/>
                  </a:lnTo>
                  <a:lnTo>
                    <a:pt x="147" y="39"/>
                  </a:lnTo>
                  <a:lnTo>
                    <a:pt x="139" y="34"/>
                  </a:lnTo>
                  <a:lnTo>
                    <a:pt x="129" y="28"/>
                  </a:lnTo>
                  <a:lnTo>
                    <a:pt x="119" y="22"/>
                  </a:lnTo>
                  <a:lnTo>
                    <a:pt x="109" y="18"/>
                  </a:lnTo>
                  <a:lnTo>
                    <a:pt x="100" y="14"/>
                  </a:lnTo>
                  <a:lnTo>
                    <a:pt x="94" y="14"/>
                  </a:lnTo>
                  <a:lnTo>
                    <a:pt x="86" y="16"/>
                  </a:lnTo>
                  <a:lnTo>
                    <a:pt x="74" y="16"/>
                  </a:lnTo>
                  <a:lnTo>
                    <a:pt x="59" y="18"/>
                  </a:lnTo>
                  <a:lnTo>
                    <a:pt x="41" y="20"/>
                  </a:lnTo>
                  <a:lnTo>
                    <a:pt x="25" y="20"/>
                  </a:lnTo>
                  <a:lnTo>
                    <a:pt x="14" y="22"/>
                  </a:lnTo>
                  <a:lnTo>
                    <a:pt x="4" y="22"/>
                  </a:lnTo>
                  <a:lnTo>
                    <a:pt x="0" y="2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3" name="Freeform 110">
              <a:extLst>
                <a:ext uri="{FF2B5EF4-FFF2-40B4-BE49-F238E27FC236}">
                  <a16:creationId xmlns:a16="http://schemas.microsoft.com/office/drawing/2014/main" id="{5C6F6A9D-8345-41C7-8139-67D41F1E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7" y="2876"/>
              <a:ext cx="134" cy="229"/>
            </a:xfrm>
            <a:custGeom>
              <a:avLst/>
              <a:gdLst>
                <a:gd name="T0" fmla="*/ 127 w 134"/>
                <a:gd name="T1" fmla="*/ 75 h 229"/>
                <a:gd name="T2" fmla="*/ 119 w 134"/>
                <a:gd name="T3" fmla="*/ 73 h 229"/>
                <a:gd name="T4" fmla="*/ 111 w 134"/>
                <a:gd name="T5" fmla="*/ 73 h 229"/>
                <a:gd name="T6" fmla="*/ 101 w 134"/>
                <a:gd name="T7" fmla="*/ 73 h 229"/>
                <a:gd name="T8" fmla="*/ 91 w 134"/>
                <a:gd name="T9" fmla="*/ 71 h 229"/>
                <a:gd name="T10" fmla="*/ 84 w 134"/>
                <a:gd name="T11" fmla="*/ 67 h 229"/>
                <a:gd name="T12" fmla="*/ 74 w 134"/>
                <a:gd name="T13" fmla="*/ 59 h 229"/>
                <a:gd name="T14" fmla="*/ 68 w 134"/>
                <a:gd name="T15" fmla="*/ 45 h 229"/>
                <a:gd name="T16" fmla="*/ 62 w 134"/>
                <a:gd name="T17" fmla="*/ 28 h 229"/>
                <a:gd name="T18" fmla="*/ 60 w 134"/>
                <a:gd name="T19" fmla="*/ 30 h 229"/>
                <a:gd name="T20" fmla="*/ 52 w 134"/>
                <a:gd name="T21" fmla="*/ 30 h 229"/>
                <a:gd name="T22" fmla="*/ 43 w 134"/>
                <a:gd name="T23" fmla="*/ 28 h 229"/>
                <a:gd name="T24" fmla="*/ 31 w 134"/>
                <a:gd name="T25" fmla="*/ 24 h 229"/>
                <a:gd name="T26" fmla="*/ 19 w 134"/>
                <a:gd name="T27" fmla="*/ 18 h 229"/>
                <a:gd name="T28" fmla="*/ 9 w 134"/>
                <a:gd name="T29" fmla="*/ 14 h 229"/>
                <a:gd name="T30" fmla="*/ 2 w 134"/>
                <a:gd name="T31" fmla="*/ 6 h 229"/>
                <a:gd name="T32" fmla="*/ 0 w 134"/>
                <a:gd name="T33" fmla="*/ 0 h 229"/>
                <a:gd name="T34" fmla="*/ 2 w 134"/>
                <a:gd name="T35" fmla="*/ 18 h 229"/>
                <a:gd name="T36" fmla="*/ 5 w 134"/>
                <a:gd name="T37" fmla="*/ 34 h 229"/>
                <a:gd name="T38" fmla="*/ 13 w 134"/>
                <a:gd name="T39" fmla="*/ 47 h 229"/>
                <a:gd name="T40" fmla="*/ 25 w 134"/>
                <a:gd name="T41" fmla="*/ 63 h 229"/>
                <a:gd name="T42" fmla="*/ 37 w 134"/>
                <a:gd name="T43" fmla="*/ 77 h 229"/>
                <a:gd name="T44" fmla="*/ 46 w 134"/>
                <a:gd name="T45" fmla="*/ 92 h 229"/>
                <a:gd name="T46" fmla="*/ 56 w 134"/>
                <a:gd name="T47" fmla="*/ 108 h 229"/>
                <a:gd name="T48" fmla="*/ 64 w 134"/>
                <a:gd name="T49" fmla="*/ 124 h 229"/>
                <a:gd name="T50" fmla="*/ 72 w 134"/>
                <a:gd name="T51" fmla="*/ 141 h 229"/>
                <a:gd name="T52" fmla="*/ 82 w 134"/>
                <a:gd name="T53" fmla="*/ 161 h 229"/>
                <a:gd name="T54" fmla="*/ 93 w 134"/>
                <a:gd name="T55" fmla="*/ 178 h 229"/>
                <a:gd name="T56" fmla="*/ 105 w 134"/>
                <a:gd name="T57" fmla="*/ 194 h 229"/>
                <a:gd name="T58" fmla="*/ 117 w 134"/>
                <a:gd name="T59" fmla="*/ 208 h 229"/>
                <a:gd name="T60" fmla="*/ 127 w 134"/>
                <a:gd name="T61" fmla="*/ 219 h 229"/>
                <a:gd name="T62" fmla="*/ 132 w 134"/>
                <a:gd name="T63" fmla="*/ 227 h 229"/>
                <a:gd name="T64" fmla="*/ 134 w 134"/>
                <a:gd name="T65" fmla="*/ 229 h 229"/>
                <a:gd name="T66" fmla="*/ 113 w 134"/>
                <a:gd name="T67" fmla="*/ 100 h 229"/>
                <a:gd name="T68" fmla="*/ 117 w 134"/>
                <a:gd name="T69" fmla="*/ 96 h 229"/>
                <a:gd name="T70" fmla="*/ 125 w 134"/>
                <a:gd name="T71" fmla="*/ 88 h 229"/>
                <a:gd name="T72" fmla="*/ 128 w 134"/>
                <a:gd name="T73" fmla="*/ 81 h 229"/>
                <a:gd name="T74" fmla="*/ 127 w 134"/>
                <a:gd name="T75" fmla="*/ 75 h 22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4" h="229">
                  <a:moveTo>
                    <a:pt x="127" y="75"/>
                  </a:moveTo>
                  <a:lnTo>
                    <a:pt x="119" y="73"/>
                  </a:lnTo>
                  <a:lnTo>
                    <a:pt x="111" y="73"/>
                  </a:lnTo>
                  <a:lnTo>
                    <a:pt x="101" y="73"/>
                  </a:lnTo>
                  <a:lnTo>
                    <a:pt x="91" y="71"/>
                  </a:lnTo>
                  <a:lnTo>
                    <a:pt x="84" y="67"/>
                  </a:lnTo>
                  <a:lnTo>
                    <a:pt x="74" y="59"/>
                  </a:lnTo>
                  <a:lnTo>
                    <a:pt x="68" y="45"/>
                  </a:lnTo>
                  <a:lnTo>
                    <a:pt x="62" y="28"/>
                  </a:lnTo>
                  <a:lnTo>
                    <a:pt x="60" y="30"/>
                  </a:lnTo>
                  <a:lnTo>
                    <a:pt x="52" y="30"/>
                  </a:lnTo>
                  <a:lnTo>
                    <a:pt x="43" y="28"/>
                  </a:lnTo>
                  <a:lnTo>
                    <a:pt x="31" y="24"/>
                  </a:lnTo>
                  <a:lnTo>
                    <a:pt x="19" y="18"/>
                  </a:lnTo>
                  <a:lnTo>
                    <a:pt x="9" y="14"/>
                  </a:lnTo>
                  <a:lnTo>
                    <a:pt x="2" y="6"/>
                  </a:lnTo>
                  <a:lnTo>
                    <a:pt x="0" y="0"/>
                  </a:lnTo>
                  <a:lnTo>
                    <a:pt x="2" y="18"/>
                  </a:lnTo>
                  <a:lnTo>
                    <a:pt x="5" y="34"/>
                  </a:lnTo>
                  <a:lnTo>
                    <a:pt x="13" y="47"/>
                  </a:lnTo>
                  <a:lnTo>
                    <a:pt x="25" y="63"/>
                  </a:lnTo>
                  <a:lnTo>
                    <a:pt x="37" y="77"/>
                  </a:lnTo>
                  <a:lnTo>
                    <a:pt x="46" y="92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2" y="141"/>
                  </a:lnTo>
                  <a:lnTo>
                    <a:pt x="82" y="161"/>
                  </a:lnTo>
                  <a:lnTo>
                    <a:pt x="93" y="178"/>
                  </a:lnTo>
                  <a:lnTo>
                    <a:pt x="105" y="194"/>
                  </a:lnTo>
                  <a:lnTo>
                    <a:pt x="117" y="208"/>
                  </a:lnTo>
                  <a:lnTo>
                    <a:pt x="127" y="219"/>
                  </a:lnTo>
                  <a:lnTo>
                    <a:pt x="132" y="227"/>
                  </a:lnTo>
                  <a:lnTo>
                    <a:pt x="134" y="229"/>
                  </a:lnTo>
                  <a:lnTo>
                    <a:pt x="113" y="100"/>
                  </a:lnTo>
                  <a:lnTo>
                    <a:pt x="117" y="96"/>
                  </a:lnTo>
                  <a:lnTo>
                    <a:pt x="125" y="88"/>
                  </a:lnTo>
                  <a:lnTo>
                    <a:pt x="128" y="81"/>
                  </a:lnTo>
                  <a:lnTo>
                    <a:pt x="127" y="75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4" name="Freeform 111">
              <a:extLst>
                <a:ext uri="{FF2B5EF4-FFF2-40B4-BE49-F238E27FC236}">
                  <a16:creationId xmlns:a16="http://schemas.microsoft.com/office/drawing/2014/main" id="{F3F2504C-78C9-44C5-A3BB-6743F22F8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1" y="2910"/>
              <a:ext cx="100" cy="45"/>
            </a:xfrm>
            <a:custGeom>
              <a:avLst/>
              <a:gdLst>
                <a:gd name="T0" fmla="*/ 0 w 100"/>
                <a:gd name="T1" fmla="*/ 0 h 45"/>
                <a:gd name="T2" fmla="*/ 0 w 100"/>
                <a:gd name="T3" fmla="*/ 6 h 45"/>
                <a:gd name="T4" fmla="*/ 4 w 100"/>
                <a:gd name="T5" fmla="*/ 19 h 45"/>
                <a:gd name="T6" fmla="*/ 14 w 100"/>
                <a:gd name="T7" fmla="*/ 33 h 45"/>
                <a:gd name="T8" fmla="*/ 33 w 100"/>
                <a:gd name="T9" fmla="*/ 41 h 45"/>
                <a:gd name="T10" fmla="*/ 47 w 100"/>
                <a:gd name="T11" fmla="*/ 43 h 45"/>
                <a:gd name="T12" fmla="*/ 53 w 100"/>
                <a:gd name="T13" fmla="*/ 45 h 45"/>
                <a:gd name="T14" fmla="*/ 59 w 100"/>
                <a:gd name="T15" fmla="*/ 43 h 45"/>
                <a:gd name="T16" fmla="*/ 66 w 100"/>
                <a:gd name="T17" fmla="*/ 37 h 45"/>
                <a:gd name="T18" fmla="*/ 78 w 100"/>
                <a:gd name="T19" fmla="*/ 33 h 45"/>
                <a:gd name="T20" fmla="*/ 86 w 100"/>
                <a:gd name="T21" fmla="*/ 29 h 45"/>
                <a:gd name="T22" fmla="*/ 94 w 100"/>
                <a:gd name="T23" fmla="*/ 29 h 45"/>
                <a:gd name="T24" fmla="*/ 100 w 100"/>
                <a:gd name="T25" fmla="*/ 29 h 45"/>
                <a:gd name="T26" fmla="*/ 100 w 100"/>
                <a:gd name="T27" fmla="*/ 27 h 45"/>
                <a:gd name="T28" fmla="*/ 92 w 100"/>
                <a:gd name="T29" fmla="*/ 23 h 45"/>
                <a:gd name="T30" fmla="*/ 80 w 100"/>
                <a:gd name="T31" fmla="*/ 21 h 45"/>
                <a:gd name="T32" fmla="*/ 70 w 100"/>
                <a:gd name="T33" fmla="*/ 21 h 45"/>
                <a:gd name="T34" fmla="*/ 66 w 100"/>
                <a:gd name="T35" fmla="*/ 23 h 45"/>
                <a:gd name="T36" fmla="*/ 64 w 100"/>
                <a:gd name="T37" fmla="*/ 23 h 45"/>
                <a:gd name="T38" fmla="*/ 61 w 100"/>
                <a:gd name="T39" fmla="*/ 25 h 45"/>
                <a:gd name="T40" fmla="*/ 51 w 100"/>
                <a:gd name="T41" fmla="*/ 27 h 45"/>
                <a:gd name="T42" fmla="*/ 27 w 100"/>
                <a:gd name="T43" fmla="*/ 27 h 45"/>
                <a:gd name="T44" fmla="*/ 14 w 100"/>
                <a:gd name="T45" fmla="*/ 21 h 45"/>
                <a:gd name="T46" fmla="*/ 4 w 100"/>
                <a:gd name="T47" fmla="*/ 11 h 45"/>
                <a:gd name="T48" fmla="*/ 0 w 100"/>
                <a:gd name="T49" fmla="*/ 0 h 4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0" h="45">
                  <a:moveTo>
                    <a:pt x="0" y="0"/>
                  </a:moveTo>
                  <a:lnTo>
                    <a:pt x="0" y="6"/>
                  </a:lnTo>
                  <a:lnTo>
                    <a:pt x="4" y="19"/>
                  </a:lnTo>
                  <a:lnTo>
                    <a:pt x="14" y="33"/>
                  </a:lnTo>
                  <a:lnTo>
                    <a:pt x="33" y="41"/>
                  </a:lnTo>
                  <a:lnTo>
                    <a:pt x="47" y="43"/>
                  </a:lnTo>
                  <a:lnTo>
                    <a:pt x="53" y="45"/>
                  </a:lnTo>
                  <a:lnTo>
                    <a:pt x="59" y="43"/>
                  </a:lnTo>
                  <a:lnTo>
                    <a:pt x="66" y="37"/>
                  </a:lnTo>
                  <a:lnTo>
                    <a:pt x="78" y="33"/>
                  </a:lnTo>
                  <a:lnTo>
                    <a:pt x="86" y="29"/>
                  </a:lnTo>
                  <a:lnTo>
                    <a:pt x="94" y="29"/>
                  </a:lnTo>
                  <a:lnTo>
                    <a:pt x="100" y="29"/>
                  </a:lnTo>
                  <a:lnTo>
                    <a:pt x="100" y="27"/>
                  </a:lnTo>
                  <a:lnTo>
                    <a:pt x="92" y="23"/>
                  </a:lnTo>
                  <a:lnTo>
                    <a:pt x="80" y="21"/>
                  </a:lnTo>
                  <a:lnTo>
                    <a:pt x="70" y="21"/>
                  </a:lnTo>
                  <a:lnTo>
                    <a:pt x="66" y="23"/>
                  </a:lnTo>
                  <a:lnTo>
                    <a:pt x="64" y="23"/>
                  </a:lnTo>
                  <a:lnTo>
                    <a:pt x="61" y="25"/>
                  </a:lnTo>
                  <a:lnTo>
                    <a:pt x="51" y="27"/>
                  </a:lnTo>
                  <a:lnTo>
                    <a:pt x="27" y="27"/>
                  </a:lnTo>
                  <a:lnTo>
                    <a:pt x="14" y="21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5" name="Freeform 112">
              <a:extLst>
                <a:ext uri="{FF2B5EF4-FFF2-40B4-BE49-F238E27FC236}">
                  <a16:creationId xmlns:a16="http://schemas.microsoft.com/office/drawing/2014/main" id="{A19F714A-09DA-480E-9AF6-FC4D6EB72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" y="3338"/>
              <a:ext cx="287" cy="138"/>
            </a:xfrm>
            <a:custGeom>
              <a:avLst/>
              <a:gdLst>
                <a:gd name="T0" fmla="*/ 287 w 287"/>
                <a:gd name="T1" fmla="*/ 121 h 138"/>
                <a:gd name="T2" fmla="*/ 283 w 287"/>
                <a:gd name="T3" fmla="*/ 119 h 138"/>
                <a:gd name="T4" fmla="*/ 271 w 287"/>
                <a:gd name="T5" fmla="*/ 103 h 138"/>
                <a:gd name="T6" fmla="*/ 259 w 287"/>
                <a:gd name="T7" fmla="*/ 78 h 138"/>
                <a:gd name="T8" fmla="*/ 226 w 287"/>
                <a:gd name="T9" fmla="*/ 70 h 138"/>
                <a:gd name="T10" fmla="*/ 201 w 287"/>
                <a:gd name="T11" fmla="*/ 72 h 138"/>
                <a:gd name="T12" fmla="*/ 191 w 287"/>
                <a:gd name="T13" fmla="*/ 52 h 138"/>
                <a:gd name="T14" fmla="*/ 193 w 287"/>
                <a:gd name="T15" fmla="*/ 9 h 138"/>
                <a:gd name="T16" fmla="*/ 191 w 287"/>
                <a:gd name="T17" fmla="*/ 1 h 138"/>
                <a:gd name="T18" fmla="*/ 164 w 287"/>
                <a:gd name="T19" fmla="*/ 9 h 138"/>
                <a:gd name="T20" fmla="*/ 146 w 287"/>
                <a:gd name="T21" fmla="*/ 17 h 138"/>
                <a:gd name="T22" fmla="*/ 125 w 287"/>
                <a:gd name="T23" fmla="*/ 17 h 138"/>
                <a:gd name="T24" fmla="*/ 99 w 287"/>
                <a:gd name="T25" fmla="*/ 15 h 138"/>
                <a:gd name="T26" fmla="*/ 74 w 287"/>
                <a:gd name="T27" fmla="*/ 13 h 138"/>
                <a:gd name="T28" fmla="*/ 56 w 287"/>
                <a:gd name="T29" fmla="*/ 9 h 138"/>
                <a:gd name="T30" fmla="*/ 41 w 287"/>
                <a:gd name="T31" fmla="*/ 7 h 138"/>
                <a:gd name="T32" fmla="*/ 23 w 287"/>
                <a:gd name="T33" fmla="*/ 3 h 138"/>
                <a:gd name="T34" fmla="*/ 6 w 287"/>
                <a:gd name="T35" fmla="*/ 1 h 138"/>
                <a:gd name="T36" fmla="*/ 4 w 287"/>
                <a:gd name="T37" fmla="*/ 1 h 138"/>
                <a:gd name="T38" fmla="*/ 9 w 287"/>
                <a:gd name="T39" fmla="*/ 7 h 138"/>
                <a:gd name="T40" fmla="*/ 23 w 287"/>
                <a:gd name="T41" fmla="*/ 15 h 138"/>
                <a:gd name="T42" fmla="*/ 56 w 287"/>
                <a:gd name="T43" fmla="*/ 27 h 138"/>
                <a:gd name="T44" fmla="*/ 95 w 287"/>
                <a:gd name="T45" fmla="*/ 37 h 138"/>
                <a:gd name="T46" fmla="*/ 127 w 287"/>
                <a:gd name="T47" fmla="*/ 44 h 138"/>
                <a:gd name="T48" fmla="*/ 146 w 287"/>
                <a:gd name="T49" fmla="*/ 54 h 138"/>
                <a:gd name="T50" fmla="*/ 168 w 287"/>
                <a:gd name="T51" fmla="*/ 85 h 138"/>
                <a:gd name="T52" fmla="*/ 179 w 287"/>
                <a:gd name="T53" fmla="*/ 109 h 138"/>
                <a:gd name="T54" fmla="*/ 203 w 287"/>
                <a:gd name="T55" fmla="*/ 121 h 138"/>
                <a:gd name="T56" fmla="*/ 232 w 287"/>
                <a:gd name="T57" fmla="*/ 132 h 138"/>
                <a:gd name="T58" fmla="*/ 254 w 287"/>
                <a:gd name="T59" fmla="*/ 138 h 138"/>
                <a:gd name="T60" fmla="*/ 265 w 287"/>
                <a:gd name="T61" fmla="*/ 132 h 138"/>
                <a:gd name="T62" fmla="*/ 279 w 287"/>
                <a:gd name="T63" fmla="*/ 125 h 13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87" h="138">
                  <a:moveTo>
                    <a:pt x="287" y="121"/>
                  </a:moveTo>
                  <a:lnTo>
                    <a:pt x="287" y="121"/>
                  </a:lnTo>
                  <a:lnTo>
                    <a:pt x="285" y="119"/>
                  </a:lnTo>
                  <a:lnTo>
                    <a:pt x="283" y="119"/>
                  </a:lnTo>
                  <a:lnTo>
                    <a:pt x="283" y="117"/>
                  </a:lnTo>
                  <a:lnTo>
                    <a:pt x="271" y="103"/>
                  </a:lnTo>
                  <a:lnTo>
                    <a:pt x="267" y="89"/>
                  </a:lnTo>
                  <a:lnTo>
                    <a:pt x="259" y="78"/>
                  </a:lnTo>
                  <a:lnTo>
                    <a:pt x="244" y="72"/>
                  </a:lnTo>
                  <a:lnTo>
                    <a:pt x="226" y="70"/>
                  </a:lnTo>
                  <a:lnTo>
                    <a:pt x="211" y="70"/>
                  </a:lnTo>
                  <a:lnTo>
                    <a:pt x="201" y="72"/>
                  </a:lnTo>
                  <a:lnTo>
                    <a:pt x="195" y="68"/>
                  </a:lnTo>
                  <a:lnTo>
                    <a:pt x="191" y="52"/>
                  </a:lnTo>
                  <a:lnTo>
                    <a:pt x="193" y="29"/>
                  </a:lnTo>
                  <a:lnTo>
                    <a:pt x="193" y="9"/>
                  </a:lnTo>
                  <a:lnTo>
                    <a:pt x="195" y="0"/>
                  </a:lnTo>
                  <a:lnTo>
                    <a:pt x="191" y="1"/>
                  </a:lnTo>
                  <a:lnTo>
                    <a:pt x="179" y="3"/>
                  </a:lnTo>
                  <a:lnTo>
                    <a:pt x="164" y="9"/>
                  </a:lnTo>
                  <a:lnTo>
                    <a:pt x="152" y="15"/>
                  </a:lnTo>
                  <a:lnTo>
                    <a:pt x="146" y="17"/>
                  </a:lnTo>
                  <a:lnTo>
                    <a:pt x="136" y="17"/>
                  </a:lnTo>
                  <a:lnTo>
                    <a:pt x="125" y="17"/>
                  </a:lnTo>
                  <a:lnTo>
                    <a:pt x="111" y="17"/>
                  </a:lnTo>
                  <a:lnTo>
                    <a:pt x="99" y="15"/>
                  </a:lnTo>
                  <a:lnTo>
                    <a:pt x="86" y="15"/>
                  </a:lnTo>
                  <a:lnTo>
                    <a:pt x="74" y="13"/>
                  </a:lnTo>
                  <a:lnTo>
                    <a:pt x="64" y="11"/>
                  </a:lnTo>
                  <a:lnTo>
                    <a:pt x="56" y="9"/>
                  </a:lnTo>
                  <a:lnTo>
                    <a:pt x="49" y="7"/>
                  </a:lnTo>
                  <a:lnTo>
                    <a:pt x="41" y="7"/>
                  </a:lnTo>
                  <a:lnTo>
                    <a:pt x="31" y="5"/>
                  </a:lnTo>
                  <a:lnTo>
                    <a:pt x="23" y="3"/>
                  </a:lnTo>
                  <a:lnTo>
                    <a:pt x="13" y="1"/>
                  </a:lnTo>
                  <a:lnTo>
                    <a:pt x="6" y="1"/>
                  </a:lnTo>
                  <a:lnTo>
                    <a:pt x="0" y="0"/>
                  </a:lnTo>
                  <a:lnTo>
                    <a:pt x="4" y="1"/>
                  </a:lnTo>
                  <a:lnTo>
                    <a:pt x="6" y="5"/>
                  </a:lnTo>
                  <a:lnTo>
                    <a:pt x="9" y="7"/>
                  </a:lnTo>
                  <a:lnTo>
                    <a:pt x="13" y="11"/>
                  </a:lnTo>
                  <a:lnTo>
                    <a:pt x="23" y="15"/>
                  </a:lnTo>
                  <a:lnTo>
                    <a:pt x="37" y="21"/>
                  </a:lnTo>
                  <a:lnTo>
                    <a:pt x="56" y="27"/>
                  </a:lnTo>
                  <a:lnTo>
                    <a:pt x="76" y="31"/>
                  </a:lnTo>
                  <a:lnTo>
                    <a:pt x="95" y="37"/>
                  </a:lnTo>
                  <a:lnTo>
                    <a:pt x="113" y="41"/>
                  </a:lnTo>
                  <a:lnTo>
                    <a:pt x="127" y="44"/>
                  </a:lnTo>
                  <a:lnTo>
                    <a:pt x="134" y="46"/>
                  </a:lnTo>
                  <a:lnTo>
                    <a:pt x="146" y="54"/>
                  </a:lnTo>
                  <a:lnTo>
                    <a:pt x="158" y="68"/>
                  </a:lnTo>
                  <a:lnTo>
                    <a:pt x="168" y="85"/>
                  </a:lnTo>
                  <a:lnTo>
                    <a:pt x="174" y="101"/>
                  </a:lnTo>
                  <a:lnTo>
                    <a:pt x="179" y="109"/>
                  </a:lnTo>
                  <a:lnTo>
                    <a:pt x="189" y="115"/>
                  </a:lnTo>
                  <a:lnTo>
                    <a:pt x="203" y="121"/>
                  </a:lnTo>
                  <a:lnTo>
                    <a:pt x="218" y="126"/>
                  </a:lnTo>
                  <a:lnTo>
                    <a:pt x="232" y="132"/>
                  </a:lnTo>
                  <a:lnTo>
                    <a:pt x="246" y="134"/>
                  </a:lnTo>
                  <a:lnTo>
                    <a:pt x="254" y="138"/>
                  </a:lnTo>
                  <a:lnTo>
                    <a:pt x="258" y="138"/>
                  </a:lnTo>
                  <a:lnTo>
                    <a:pt x="265" y="132"/>
                  </a:lnTo>
                  <a:lnTo>
                    <a:pt x="271" y="128"/>
                  </a:lnTo>
                  <a:lnTo>
                    <a:pt x="279" y="125"/>
                  </a:lnTo>
                  <a:lnTo>
                    <a:pt x="287" y="121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6" name="Freeform 113">
              <a:extLst>
                <a:ext uri="{FF2B5EF4-FFF2-40B4-BE49-F238E27FC236}">
                  <a16:creationId xmlns:a16="http://schemas.microsoft.com/office/drawing/2014/main" id="{E9861365-4A6E-41DA-B216-696EF19CD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" y="3125"/>
              <a:ext cx="374" cy="502"/>
            </a:xfrm>
            <a:custGeom>
              <a:avLst/>
              <a:gdLst>
                <a:gd name="T0" fmla="*/ 354 w 374"/>
                <a:gd name="T1" fmla="*/ 285 h 502"/>
                <a:gd name="T2" fmla="*/ 350 w 374"/>
                <a:gd name="T3" fmla="*/ 281 h 502"/>
                <a:gd name="T4" fmla="*/ 284 w 374"/>
                <a:gd name="T5" fmla="*/ 209 h 502"/>
                <a:gd name="T6" fmla="*/ 233 w 374"/>
                <a:gd name="T7" fmla="*/ 66 h 502"/>
                <a:gd name="T8" fmla="*/ 202 w 374"/>
                <a:gd name="T9" fmla="*/ 78 h 502"/>
                <a:gd name="T10" fmla="*/ 190 w 374"/>
                <a:gd name="T11" fmla="*/ 56 h 502"/>
                <a:gd name="T12" fmla="*/ 167 w 374"/>
                <a:gd name="T13" fmla="*/ 39 h 502"/>
                <a:gd name="T14" fmla="*/ 133 w 374"/>
                <a:gd name="T15" fmla="*/ 25 h 502"/>
                <a:gd name="T16" fmla="*/ 100 w 374"/>
                <a:gd name="T17" fmla="*/ 19 h 502"/>
                <a:gd name="T18" fmla="*/ 77 w 374"/>
                <a:gd name="T19" fmla="*/ 17 h 502"/>
                <a:gd name="T20" fmla="*/ 51 w 374"/>
                <a:gd name="T21" fmla="*/ 15 h 502"/>
                <a:gd name="T22" fmla="*/ 22 w 374"/>
                <a:gd name="T23" fmla="*/ 11 h 502"/>
                <a:gd name="T24" fmla="*/ 2 w 374"/>
                <a:gd name="T25" fmla="*/ 5 h 502"/>
                <a:gd name="T26" fmla="*/ 0 w 374"/>
                <a:gd name="T27" fmla="*/ 11 h 502"/>
                <a:gd name="T28" fmla="*/ 14 w 374"/>
                <a:gd name="T29" fmla="*/ 29 h 502"/>
                <a:gd name="T30" fmla="*/ 40 w 374"/>
                <a:gd name="T31" fmla="*/ 41 h 502"/>
                <a:gd name="T32" fmla="*/ 63 w 374"/>
                <a:gd name="T33" fmla="*/ 45 h 502"/>
                <a:gd name="T34" fmla="*/ 81 w 374"/>
                <a:gd name="T35" fmla="*/ 46 h 502"/>
                <a:gd name="T36" fmla="*/ 90 w 374"/>
                <a:gd name="T37" fmla="*/ 45 h 502"/>
                <a:gd name="T38" fmla="*/ 110 w 374"/>
                <a:gd name="T39" fmla="*/ 56 h 502"/>
                <a:gd name="T40" fmla="*/ 90 w 374"/>
                <a:gd name="T41" fmla="*/ 93 h 502"/>
                <a:gd name="T42" fmla="*/ 63 w 374"/>
                <a:gd name="T43" fmla="*/ 148 h 502"/>
                <a:gd name="T44" fmla="*/ 53 w 374"/>
                <a:gd name="T45" fmla="*/ 156 h 502"/>
                <a:gd name="T46" fmla="*/ 41 w 374"/>
                <a:gd name="T47" fmla="*/ 177 h 502"/>
                <a:gd name="T48" fmla="*/ 43 w 374"/>
                <a:gd name="T49" fmla="*/ 203 h 502"/>
                <a:gd name="T50" fmla="*/ 45 w 374"/>
                <a:gd name="T51" fmla="*/ 226 h 502"/>
                <a:gd name="T52" fmla="*/ 43 w 374"/>
                <a:gd name="T53" fmla="*/ 257 h 502"/>
                <a:gd name="T54" fmla="*/ 57 w 374"/>
                <a:gd name="T55" fmla="*/ 275 h 502"/>
                <a:gd name="T56" fmla="*/ 79 w 374"/>
                <a:gd name="T57" fmla="*/ 285 h 502"/>
                <a:gd name="T58" fmla="*/ 102 w 374"/>
                <a:gd name="T59" fmla="*/ 291 h 502"/>
                <a:gd name="T60" fmla="*/ 127 w 374"/>
                <a:gd name="T61" fmla="*/ 293 h 502"/>
                <a:gd name="T62" fmla="*/ 147 w 374"/>
                <a:gd name="T63" fmla="*/ 298 h 502"/>
                <a:gd name="T64" fmla="*/ 167 w 374"/>
                <a:gd name="T65" fmla="*/ 316 h 502"/>
                <a:gd name="T66" fmla="*/ 188 w 374"/>
                <a:gd name="T67" fmla="*/ 334 h 502"/>
                <a:gd name="T68" fmla="*/ 213 w 374"/>
                <a:gd name="T69" fmla="*/ 349 h 502"/>
                <a:gd name="T70" fmla="*/ 245 w 374"/>
                <a:gd name="T71" fmla="*/ 365 h 502"/>
                <a:gd name="T72" fmla="*/ 254 w 374"/>
                <a:gd name="T73" fmla="*/ 384 h 502"/>
                <a:gd name="T74" fmla="*/ 272 w 374"/>
                <a:gd name="T75" fmla="*/ 412 h 502"/>
                <a:gd name="T76" fmla="*/ 303 w 374"/>
                <a:gd name="T77" fmla="*/ 453 h 502"/>
                <a:gd name="T78" fmla="*/ 327 w 374"/>
                <a:gd name="T79" fmla="*/ 500 h 502"/>
                <a:gd name="T80" fmla="*/ 352 w 374"/>
                <a:gd name="T81" fmla="*/ 480 h 502"/>
                <a:gd name="T82" fmla="*/ 374 w 374"/>
                <a:gd name="T83" fmla="*/ 445 h 502"/>
                <a:gd name="T84" fmla="*/ 358 w 374"/>
                <a:gd name="T85" fmla="*/ 410 h 502"/>
                <a:gd name="T86" fmla="*/ 335 w 374"/>
                <a:gd name="T87" fmla="*/ 367 h 502"/>
                <a:gd name="T88" fmla="*/ 321 w 374"/>
                <a:gd name="T89" fmla="*/ 330 h 502"/>
                <a:gd name="T90" fmla="*/ 327 w 374"/>
                <a:gd name="T91" fmla="*/ 306 h 502"/>
                <a:gd name="T92" fmla="*/ 352 w 374"/>
                <a:gd name="T93" fmla="*/ 289 h 502"/>
                <a:gd name="T94" fmla="*/ 356 w 374"/>
                <a:gd name="T95" fmla="*/ 285 h 50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74" h="502">
                  <a:moveTo>
                    <a:pt x="356" y="285"/>
                  </a:moveTo>
                  <a:lnTo>
                    <a:pt x="354" y="285"/>
                  </a:lnTo>
                  <a:lnTo>
                    <a:pt x="352" y="283"/>
                  </a:lnTo>
                  <a:lnTo>
                    <a:pt x="350" y="281"/>
                  </a:lnTo>
                  <a:lnTo>
                    <a:pt x="348" y="279"/>
                  </a:lnTo>
                  <a:lnTo>
                    <a:pt x="284" y="209"/>
                  </a:lnTo>
                  <a:lnTo>
                    <a:pt x="241" y="62"/>
                  </a:lnTo>
                  <a:lnTo>
                    <a:pt x="233" y="66"/>
                  </a:lnTo>
                  <a:lnTo>
                    <a:pt x="217" y="74"/>
                  </a:lnTo>
                  <a:lnTo>
                    <a:pt x="202" y="78"/>
                  </a:lnTo>
                  <a:lnTo>
                    <a:pt x="194" y="68"/>
                  </a:lnTo>
                  <a:lnTo>
                    <a:pt x="190" y="56"/>
                  </a:lnTo>
                  <a:lnTo>
                    <a:pt x="180" y="46"/>
                  </a:lnTo>
                  <a:lnTo>
                    <a:pt x="167" y="39"/>
                  </a:lnTo>
                  <a:lnTo>
                    <a:pt x="151" y="31"/>
                  </a:lnTo>
                  <a:lnTo>
                    <a:pt x="133" y="25"/>
                  </a:lnTo>
                  <a:lnTo>
                    <a:pt x="116" y="21"/>
                  </a:lnTo>
                  <a:lnTo>
                    <a:pt x="100" y="19"/>
                  </a:lnTo>
                  <a:lnTo>
                    <a:pt x="86" y="17"/>
                  </a:lnTo>
                  <a:lnTo>
                    <a:pt x="77" y="17"/>
                  </a:lnTo>
                  <a:lnTo>
                    <a:pt x="65" y="17"/>
                  </a:lnTo>
                  <a:lnTo>
                    <a:pt x="51" y="15"/>
                  </a:lnTo>
                  <a:lnTo>
                    <a:pt x="36" y="13"/>
                  </a:lnTo>
                  <a:lnTo>
                    <a:pt x="22" y="11"/>
                  </a:lnTo>
                  <a:lnTo>
                    <a:pt x="10" y="9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14" y="29"/>
                  </a:lnTo>
                  <a:lnTo>
                    <a:pt x="26" y="35"/>
                  </a:lnTo>
                  <a:lnTo>
                    <a:pt x="40" y="41"/>
                  </a:lnTo>
                  <a:lnTo>
                    <a:pt x="51" y="43"/>
                  </a:lnTo>
                  <a:lnTo>
                    <a:pt x="63" y="45"/>
                  </a:lnTo>
                  <a:lnTo>
                    <a:pt x="73" y="45"/>
                  </a:lnTo>
                  <a:lnTo>
                    <a:pt x="81" y="46"/>
                  </a:lnTo>
                  <a:lnTo>
                    <a:pt x="86" y="45"/>
                  </a:lnTo>
                  <a:lnTo>
                    <a:pt x="90" y="45"/>
                  </a:lnTo>
                  <a:lnTo>
                    <a:pt x="92" y="45"/>
                  </a:lnTo>
                  <a:lnTo>
                    <a:pt x="110" y="56"/>
                  </a:lnTo>
                  <a:lnTo>
                    <a:pt x="90" y="72"/>
                  </a:lnTo>
                  <a:lnTo>
                    <a:pt x="90" y="93"/>
                  </a:lnTo>
                  <a:lnTo>
                    <a:pt x="61" y="113"/>
                  </a:lnTo>
                  <a:lnTo>
                    <a:pt x="63" y="148"/>
                  </a:lnTo>
                  <a:lnTo>
                    <a:pt x="61" y="150"/>
                  </a:lnTo>
                  <a:lnTo>
                    <a:pt x="53" y="156"/>
                  </a:lnTo>
                  <a:lnTo>
                    <a:pt x="47" y="166"/>
                  </a:lnTo>
                  <a:lnTo>
                    <a:pt x="41" y="177"/>
                  </a:lnTo>
                  <a:lnTo>
                    <a:pt x="40" y="191"/>
                  </a:lnTo>
                  <a:lnTo>
                    <a:pt x="43" y="203"/>
                  </a:lnTo>
                  <a:lnTo>
                    <a:pt x="45" y="214"/>
                  </a:lnTo>
                  <a:lnTo>
                    <a:pt x="45" y="226"/>
                  </a:lnTo>
                  <a:lnTo>
                    <a:pt x="43" y="244"/>
                  </a:lnTo>
                  <a:lnTo>
                    <a:pt x="43" y="257"/>
                  </a:lnTo>
                  <a:lnTo>
                    <a:pt x="49" y="269"/>
                  </a:lnTo>
                  <a:lnTo>
                    <a:pt x="57" y="275"/>
                  </a:lnTo>
                  <a:lnTo>
                    <a:pt x="67" y="281"/>
                  </a:lnTo>
                  <a:lnTo>
                    <a:pt x="79" y="285"/>
                  </a:lnTo>
                  <a:lnTo>
                    <a:pt x="90" y="289"/>
                  </a:lnTo>
                  <a:lnTo>
                    <a:pt x="102" y="291"/>
                  </a:lnTo>
                  <a:lnTo>
                    <a:pt x="116" y="293"/>
                  </a:lnTo>
                  <a:lnTo>
                    <a:pt x="127" y="293"/>
                  </a:lnTo>
                  <a:lnTo>
                    <a:pt x="137" y="295"/>
                  </a:lnTo>
                  <a:lnTo>
                    <a:pt x="147" y="298"/>
                  </a:lnTo>
                  <a:lnTo>
                    <a:pt x="155" y="304"/>
                  </a:lnTo>
                  <a:lnTo>
                    <a:pt x="167" y="316"/>
                  </a:lnTo>
                  <a:lnTo>
                    <a:pt x="180" y="328"/>
                  </a:lnTo>
                  <a:lnTo>
                    <a:pt x="188" y="334"/>
                  </a:lnTo>
                  <a:lnTo>
                    <a:pt x="200" y="343"/>
                  </a:lnTo>
                  <a:lnTo>
                    <a:pt x="213" y="349"/>
                  </a:lnTo>
                  <a:lnTo>
                    <a:pt x="229" y="357"/>
                  </a:lnTo>
                  <a:lnTo>
                    <a:pt x="245" y="365"/>
                  </a:lnTo>
                  <a:lnTo>
                    <a:pt x="249" y="371"/>
                  </a:lnTo>
                  <a:lnTo>
                    <a:pt x="254" y="384"/>
                  </a:lnTo>
                  <a:lnTo>
                    <a:pt x="262" y="398"/>
                  </a:lnTo>
                  <a:lnTo>
                    <a:pt x="272" y="412"/>
                  </a:lnTo>
                  <a:lnTo>
                    <a:pt x="288" y="429"/>
                  </a:lnTo>
                  <a:lnTo>
                    <a:pt x="303" y="453"/>
                  </a:lnTo>
                  <a:lnTo>
                    <a:pt x="319" y="476"/>
                  </a:lnTo>
                  <a:lnTo>
                    <a:pt x="327" y="500"/>
                  </a:lnTo>
                  <a:lnTo>
                    <a:pt x="336" y="502"/>
                  </a:lnTo>
                  <a:lnTo>
                    <a:pt x="352" y="480"/>
                  </a:lnTo>
                  <a:lnTo>
                    <a:pt x="366" y="455"/>
                  </a:lnTo>
                  <a:lnTo>
                    <a:pt x="374" y="445"/>
                  </a:lnTo>
                  <a:lnTo>
                    <a:pt x="368" y="429"/>
                  </a:lnTo>
                  <a:lnTo>
                    <a:pt x="358" y="410"/>
                  </a:lnTo>
                  <a:lnTo>
                    <a:pt x="346" y="388"/>
                  </a:lnTo>
                  <a:lnTo>
                    <a:pt x="335" y="367"/>
                  </a:lnTo>
                  <a:lnTo>
                    <a:pt x="325" y="347"/>
                  </a:lnTo>
                  <a:lnTo>
                    <a:pt x="321" y="330"/>
                  </a:lnTo>
                  <a:lnTo>
                    <a:pt x="319" y="316"/>
                  </a:lnTo>
                  <a:lnTo>
                    <a:pt x="327" y="306"/>
                  </a:lnTo>
                  <a:lnTo>
                    <a:pt x="342" y="295"/>
                  </a:lnTo>
                  <a:lnTo>
                    <a:pt x="352" y="289"/>
                  </a:lnTo>
                  <a:lnTo>
                    <a:pt x="356" y="285"/>
                  </a:lnTo>
                  <a:close/>
                </a:path>
              </a:pathLst>
            </a:custGeom>
            <a:solidFill>
              <a:srgbClr val="BF96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7" name="Freeform 114">
              <a:extLst>
                <a:ext uri="{FF2B5EF4-FFF2-40B4-BE49-F238E27FC236}">
                  <a16:creationId xmlns:a16="http://schemas.microsoft.com/office/drawing/2014/main" id="{EA491942-7313-40B7-8317-92D3F33D60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0" y="3562"/>
              <a:ext cx="55" cy="117"/>
            </a:xfrm>
            <a:custGeom>
              <a:avLst/>
              <a:gdLst>
                <a:gd name="T0" fmla="*/ 51 w 55"/>
                <a:gd name="T1" fmla="*/ 2 h 117"/>
                <a:gd name="T2" fmla="*/ 39 w 55"/>
                <a:gd name="T3" fmla="*/ 0 h 117"/>
                <a:gd name="T4" fmla="*/ 26 w 55"/>
                <a:gd name="T5" fmla="*/ 24 h 117"/>
                <a:gd name="T6" fmla="*/ 12 w 55"/>
                <a:gd name="T7" fmla="*/ 65 h 117"/>
                <a:gd name="T8" fmla="*/ 0 w 55"/>
                <a:gd name="T9" fmla="*/ 117 h 117"/>
                <a:gd name="T10" fmla="*/ 12 w 55"/>
                <a:gd name="T11" fmla="*/ 104 h 117"/>
                <a:gd name="T12" fmla="*/ 24 w 55"/>
                <a:gd name="T13" fmla="*/ 88 h 117"/>
                <a:gd name="T14" fmla="*/ 34 w 55"/>
                <a:gd name="T15" fmla="*/ 72 h 117"/>
                <a:gd name="T16" fmla="*/ 43 w 55"/>
                <a:gd name="T17" fmla="*/ 57 h 117"/>
                <a:gd name="T18" fmla="*/ 51 w 55"/>
                <a:gd name="T19" fmla="*/ 43 h 117"/>
                <a:gd name="T20" fmla="*/ 55 w 55"/>
                <a:gd name="T21" fmla="*/ 28 h 117"/>
                <a:gd name="T22" fmla="*/ 55 w 55"/>
                <a:gd name="T23" fmla="*/ 14 h 117"/>
                <a:gd name="T24" fmla="*/ 51 w 55"/>
                <a:gd name="T25" fmla="*/ 2 h 1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5" h="117">
                  <a:moveTo>
                    <a:pt x="51" y="2"/>
                  </a:moveTo>
                  <a:lnTo>
                    <a:pt x="39" y="0"/>
                  </a:lnTo>
                  <a:lnTo>
                    <a:pt x="26" y="24"/>
                  </a:lnTo>
                  <a:lnTo>
                    <a:pt x="12" y="65"/>
                  </a:lnTo>
                  <a:lnTo>
                    <a:pt x="0" y="117"/>
                  </a:lnTo>
                  <a:lnTo>
                    <a:pt x="12" y="104"/>
                  </a:lnTo>
                  <a:lnTo>
                    <a:pt x="24" y="88"/>
                  </a:lnTo>
                  <a:lnTo>
                    <a:pt x="34" y="72"/>
                  </a:lnTo>
                  <a:lnTo>
                    <a:pt x="43" y="57"/>
                  </a:lnTo>
                  <a:lnTo>
                    <a:pt x="51" y="43"/>
                  </a:lnTo>
                  <a:lnTo>
                    <a:pt x="55" y="28"/>
                  </a:lnTo>
                  <a:lnTo>
                    <a:pt x="55" y="14"/>
                  </a:lnTo>
                  <a:lnTo>
                    <a:pt x="51" y="2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8" name="Freeform 115">
              <a:extLst>
                <a:ext uri="{FF2B5EF4-FFF2-40B4-BE49-F238E27FC236}">
                  <a16:creationId xmlns:a16="http://schemas.microsoft.com/office/drawing/2014/main" id="{DE6B2234-5639-4B00-834D-BF505C4D3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" y="3459"/>
              <a:ext cx="1634" cy="713"/>
            </a:xfrm>
            <a:custGeom>
              <a:avLst/>
              <a:gdLst>
                <a:gd name="T0" fmla="*/ 1591 w 1634"/>
                <a:gd name="T1" fmla="*/ 175 h 713"/>
                <a:gd name="T2" fmla="*/ 1530 w 1634"/>
                <a:gd name="T3" fmla="*/ 50 h 713"/>
                <a:gd name="T4" fmla="*/ 1509 w 1634"/>
                <a:gd name="T5" fmla="*/ 250 h 713"/>
                <a:gd name="T6" fmla="*/ 1460 w 1634"/>
                <a:gd name="T7" fmla="*/ 381 h 713"/>
                <a:gd name="T8" fmla="*/ 1374 w 1634"/>
                <a:gd name="T9" fmla="*/ 498 h 713"/>
                <a:gd name="T10" fmla="*/ 1343 w 1634"/>
                <a:gd name="T11" fmla="*/ 345 h 713"/>
                <a:gd name="T12" fmla="*/ 1341 w 1634"/>
                <a:gd name="T13" fmla="*/ 148 h 713"/>
                <a:gd name="T14" fmla="*/ 1294 w 1634"/>
                <a:gd name="T15" fmla="*/ 4 h 713"/>
                <a:gd name="T16" fmla="*/ 1296 w 1634"/>
                <a:gd name="T17" fmla="*/ 146 h 713"/>
                <a:gd name="T18" fmla="*/ 1231 w 1634"/>
                <a:gd name="T19" fmla="*/ 349 h 713"/>
                <a:gd name="T20" fmla="*/ 1106 w 1634"/>
                <a:gd name="T21" fmla="*/ 531 h 713"/>
                <a:gd name="T22" fmla="*/ 1014 w 1634"/>
                <a:gd name="T23" fmla="*/ 535 h 713"/>
                <a:gd name="T24" fmla="*/ 942 w 1634"/>
                <a:gd name="T25" fmla="*/ 506 h 713"/>
                <a:gd name="T26" fmla="*/ 907 w 1634"/>
                <a:gd name="T27" fmla="*/ 416 h 713"/>
                <a:gd name="T28" fmla="*/ 919 w 1634"/>
                <a:gd name="T29" fmla="*/ 261 h 713"/>
                <a:gd name="T30" fmla="*/ 903 w 1634"/>
                <a:gd name="T31" fmla="*/ 250 h 713"/>
                <a:gd name="T32" fmla="*/ 868 w 1634"/>
                <a:gd name="T33" fmla="*/ 332 h 713"/>
                <a:gd name="T34" fmla="*/ 797 w 1634"/>
                <a:gd name="T35" fmla="*/ 472 h 713"/>
                <a:gd name="T36" fmla="*/ 741 w 1634"/>
                <a:gd name="T37" fmla="*/ 498 h 713"/>
                <a:gd name="T38" fmla="*/ 696 w 1634"/>
                <a:gd name="T39" fmla="*/ 470 h 713"/>
                <a:gd name="T40" fmla="*/ 708 w 1634"/>
                <a:gd name="T41" fmla="*/ 340 h 713"/>
                <a:gd name="T42" fmla="*/ 676 w 1634"/>
                <a:gd name="T43" fmla="*/ 234 h 713"/>
                <a:gd name="T44" fmla="*/ 637 w 1634"/>
                <a:gd name="T45" fmla="*/ 371 h 713"/>
                <a:gd name="T46" fmla="*/ 577 w 1634"/>
                <a:gd name="T47" fmla="*/ 510 h 713"/>
                <a:gd name="T48" fmla="*/ 514 w 1634"/>
                <a:gd name="T49" fmla="*/ 541 h 713"/>
                <a:gd name="T50" fmla="*/ 460 w 1634"/>
                <a:gd name="T51" fmla="*/ 537 h 713"/>
                <a:gd name="T52" fmla="*/ 424 w 1634"/>
                <a:gd name="T53" fmla="*/ 490 h 713"/>
                <a:gd name="T54" fmla="*/ 377 w 1634"/>
                <a:gd name="T55" fmla="*/ 392 h 713"/>
                <a:gd name="T56" fmla="*/ 352 w 1634"/>
                <a:gd name="T57" fmla="*/ 474 h 713"/>
                <a:gd name="T58" fmla="*/ 313 w 1634"/>
                <a:gd name="T59" fmla="*/ 461 h 713"/>
                <a:gd name="T60" fmla="*/ 280 w 1634"/>
                <a:gd name="T61" fmla="*/ 420 h 713"/>
                <a:gd name="T62" fmla="*/ 245 w 1634"/>
                <a:gd name="T63" fmla="*/ 338 h 713"/>
                <a:gd name="T64" fmla="*/ 219 w 1634"/>
                <a:gd name="T65" fmla="*/ 373 h 713"/>
                <a:gd name="T66" fmla="*/ 170 w 1634"/>
                <a:gd name="T67" fmla="*/ 312 h 713"/>
                <a:gd name="T68" fmla="*/ 137 w 1634"/>
                <a:gd name="T69" fmla="*/ 238 h 713"/>
                <a:gd name="T70" fmla="*/ 125 w 1634"/>
                <a:gd name="T71" fmla="*/ 187 h 713"/>
                <a:gd name="T72" fmla="*/ 79 w 1634"/>
                <a:gd name="T73" fmla="*/ 199 h 713"/>
                <a:gd name="T74" fmla="*/ 14 w 1634"/>
                <a:gd name="T75" fmla="*/ 201 h 713"/>
                <a:gd name="T76" fmla="*/ 16 w 1634"/>
                <a:gd name="T77" fmla="*/ 299 h 713"/>
                <a:gd name="T78" fmla="*/ 75 w 1634"/>
                <a:gd name="T79" fmla="*/ 420 h 713"/>
                <a:gd name="T80" fmla="*/ 141 w 1634"/>
                <a:gd name="T81" fmla="*/ 529 h 713"/>
                <a:gd name="T82" fmla="*/ 180 w 1634"/>
                <a:gd name="T83" fmla="*/ 568 h 713"/>
                <a:gd name="T84" fmla="*/ 249 w 1634"/>
                <a:gd name="T85" fmla="*/ 611 h 713"/>
                <a:gd name="T86" fmla="*/ 350 w 1634"/>
                <a:gd name="T87" fmla="*/ 689 h 713"/>
                <a:gd name="T88" fmla="*/ 446 w 1634"/>
                <a:gd name="T89" fmla="*/ 713 h 713"/>
                <a:gd name="T90" fmla="*/ 555 w 1634"/>
                <a:gd name="T91" fmla="*/ 678 h 713"/>
                <a:gd name="T92" fmla="*/ 710 w 1634"/>
                <a:gd name="T93" fmla="*/ 603 h 713"/>
                <a:gd name="T94" fmla="*/ 774 w 1634"/>
                <a:gd name="T95" fmla="*/ 580 h 713"/>
                <a:gd name="T96" fmla="*/ 842 w 1634"/>
                <a:gd name="T97" fmla="*/ 556 h 713"/>
                <a:gd name="T98" fmla="*/ 899 w 1634"/>
                <a:gd name="T99" fmla="*/ 603 h 713"/>
                <a:gd name="T100" fmla="*/ 1008 w 1634"/>
                <a:gd name="T101" fmla="*/ 601 h 713"/>
                <a:gd name="T102" fmla="*/ 1159 w 1634"/>
                <a:gd name="T103" fmla="*/ 595 h 713"/>
                <a:gd name="T104" fmla="*/ 1276 w 1634"/>
                <a:gd name="T105" fmla="*/ 590 h 713"/>
                <a:gd name="T106" fmla="*/ 1317 w 1634"/>
                <a:gd name="T107" fmla="*/ 576 h 713"/>
                <a:gd name="T108" fmla="*/ 1391 w 1634"/>
                <a:gd name="T109" fmla="*/ 527 h 713"/>
                <a:gd name="T110" fmla="*/ 1493 w 1634"/>
                <a:gd name="T111" fmla="*/ 453 h 713"/>
                <a:gd name="T112" fmla="*/ 1593 w 1634"/>
                <a:gd name="T113" fmla="*/ 375 h 713"/>
                <a:gd name="T114" fmla="*/ 1624 w 1634"/>
                <a:gd name="T115" fmla="*/ 281 h 7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634" h="713">
                  <a:moveTo>
                    <a:pt x="1614" y="232"/>
                  </a:moveTo>
                  <a:lnTo>
                    <a:pt x="1610" y="218"/>
                  </a:lnTo>
                  <a:lnTo>
                    <a:pt x="1602" y="199"/>
                  </a:lnTo>
                  <a:lnTo>
                    <a:pt x="1591" y="175"/>
                  </a:lnTo>
                  <a:lnTo>
                    <a:pt x="1577" y="146"/>
                  </a:lnTo>
                  <a:lnTo>
                    <a:pt x="1563" y="115"/>
                  </a:lnTo>
                  <a:lnTo>
                    <a:pt x="1546" y="82"/>
                  </a:lnTo>
                  <a:lnTo>
                    <a:pt x="1530" y="50"/>
                  </a:lnTo>
                  <a:lnTo>
                    <a:pt x="1514" y="17"/>
                  </a:lnTo>
                  <a:lnTo>
                    <a:pt x="1520" y="99"/>
                  </a:lnTo>
                  <a:lnTo>
                    <a:pt x="1516" y="181"/>
                  </a:lnTo>
                  <a:lnTo>
                    <a:pt x="1509" y="250"/>
                  </a:lnTo>
                  <a:lnTo>
                    <a:pt x="1505" y="293"/>
                  </a:lnTo>
                  <a:lnTo>
                    <a:pt x="1497" y="316"/>
                  </a:lnTo>
                  <a:lnTo>
                    <a:pt x="1481" y="345"/>
                  </a:lnTo>
                  <a:lnTo>
                    <a:pt x="1460" y="381"/>
                  </a:lnTo>
                  <a:lnTo>
                    <a:pt x="1434" y="416"/>
                  </a:lnTo>
                  <a:lnTo>
                    <a:pt x="1411" y="451"/>
                  </a:lnTo>
                  <a:lnTo>
                    <a:pt x="1389" y="478"/>
                  </a:lnTo>
                  <a:lnTo>
                    <a:pt x="1374" y="498"/>
                  </a:lnTo>
                  <a:lnTo>
                    <a:pt x="1368" y="506"/>
                  </a:lnTo>
                  <a:lnTo>
                    <a:pt x="1362" y="480"/>
                  </a:lnTo>
                  <a:lnTo>
                    <a:pt x="1350" y="420"/>
                  </a:lnTo>
                  <a:lnTo>
                    <a:pt x="1343" y="345"/>
                  </a:lnTo>
                  <a:lnTo>
                    <a:pt x="1350" y="275"/>
                  </a:lnTo>
                  <a:lnTo>
                    <a:pt x="1354" y="240"/>
                  </a:lnTo>
                  <a:lnTo>
                    <a:pt x="1348" y="197"/>
                  </a:lnTo>
                  <a:lnTo>
                    <a:pt x="1341" y="148"/>
                  </a:lnTo>
                  <a:lnTo>
                    <a:pt x="1327" y="101"/>
                  </a:lnTo>
                  <a:lnTo>
                    <a:pt x="1313" y="58"/>
                  </a:lnTo>
                  <a:lnTo>
                    <a:pt x="1301" y="25"/>
                  </a:lnTo>
                  <a:lnTo>
                    <a:pt x="1294" y="4"/>
                  </a:lnTo>
                  <a:lnTo>
                    <a:pt x="1290" y="0"/>
                  </a:lnTo>
                  <a:lnTo>
                    <a:pt x="1292" y="27"/>
                  </a:lnTo>
                  <a:lnTo>
                    <a:pt x="1296" y="82"/>
                  </a:lnTo>
                  <a:lnTo>
                    <a:pt x="1296" y="146"/>
                  </a:lnTo>
                  <a:lnTo>
                    <a:pt x="1290" y="211"/>
                  </a:lnTo>
                  <a:lnTo>
                    <a:pt x="1278" y="248"/>
                  </a:lnTo>
                  <a:lnTo>
                    <a:pt x="1259" y="295"/>
                  </a:lnTo>
                  <a:lnTo>
                    <a:pt x="1231" y="349"/>
                  </a:lnTo>
                  <a:lnTo>
                    <a:pt x="1200" y="404"/>
                  </a:lnTo>
                  <a:lnTo>
                    <a:pt x="1167" y="457"/>
                  </a:lnTo>
                  <a:lnTo>
                    <a:pt x="1135" y="500"/>
                  </a:lnTo>
                  <a:lnTo>
                    <a:pt x="1106" y="531"/>
                  </a:lnTo>
                  <a:lnTo>
                    <a:pt x="1083" y="545"/>
                  </a:lnTo>
                  <a:lnTo>
                    <a:pt x="1061" y="545"/>
                  </a:lnTo>
                  <a:lnTo>
                    <a:pt x="1038" y="541"/>
                  </a:lnTo>
                  <a:lnTo>
                    <a:pt x="1014" y="535"/>
                  </a:lnTo>
                  <a:lnTo>
                    <a:pt x="991" y="527"/>
                  </a:lnTo>
                  <a:lnTo>
                    <a:pt x="969" y="517"/>
                  </a:lnTo>
                  <a:lnTo>
                    <a:pt x="954" y="511"/>
                  </a:lnTo>
                  <a:lnTo>
                    <a:pt x="942" y="506"/>
                  </a:lnTo>
                  <a:lnTo>
                    <a:pt x="938" y="504"/>
                  </a:lnTo>
                  <a:lnTo>
                    <a:pt x="932" y="492"/>
                  </a:lnTo>
                  <a:lnTo>
                    <a:pt x="919" y="461"/>
                  </a:lnTo>
                  <a:lnTo>
                    <a:pt x="907" y="416"/>
                  </a:lnTo>
                  <a:lnTo>
                    <a:pt x="903" y="367"/>
                  </a:lnTo>
                  <a:lnTo>
                    <a:pt x="905" y="340"/>
                  </a:lnTo>
                  <a:lnTo>
                    <a:pt x="911" y="302"/>
                  </a:lnTo>
                  <a:lnTo>
                    <a:pt x="919" y="261"/>
                  </a:lnTo>
                  <a:lnTo>
                    <a:pt x="926" y="220"/>
                  </a:lnTo>
                  <a:lnTo>
                    <a:pt x="917" y="232"/>
                  </a:lnTo>
                  <a:lnTo>
                    <a:pt x="909" y="242"/>
                  </a:lnTo>
                  <a:lnTo>
                    <a:pt x="903" y="250"/>
                  </a:lnTo>
                  <a:lnTo>
                    <a:pt x="901" y="254"/>
                  </a:lnTo>
                  <a:lnTo>
                    <a:pt x="895" y="269"/>
                  </a:lnTo>
                  <a:lnTo>
                    <a:pt x="883" y="297"/>
                  </a:lnTo>
                  <a:lnTo>
                    <a:pt x="868" y="332"/>
                  </a:lnTo>
                  <a:lnTo>
                    <a:pt x="850" y="371"/>
                  </a:lnTo>
                  <a:lnTo>
                    <a:pt x="831" y="412"/>
                  </a:lnTo>
                  <a:lnTo>
                    <a:pt x="813" y="445"/>
                  </a:lnTo>
                  <a:lnTo>
                    <a:pt x="797" y="472"/>
                  </a:lnTo>
                  <a:lnTo>
                    <a:pt x="786" y="484"/>
                  </a:lnTo>
                  <a:lnTo>
                    <a:pt x="774" y="490"/>
                  </a:lnTo>
                  <a:lnTo>
                    <a:pt x="758" y="494"/>
                  </a:lnTo>
                  <a:lnTo>
                    <a:pt x="741" y="498"/>
                  </a:lnTo>
                  <a:lnTo>
                    <a:pt x="723" y="500"/>
                  </a:lnTo>
                  <a:lnTo>
                    <a:pt x="708" y="496"/>
                  </a:lnTo>
                  <a:lnTo>
                    <a:pt x="698" y="486"/>
                  </a:lnTo>
                  <a:lnTo>
                    <a:pt x="696" y="470"/>
                  </a:lnTo>
                  <a:lnTo>
                    <a:pt x="702" y="445"/>
                  </a:lnTo>
                  <a:lnTo>
                    <a:pt x="710" y="412"/>
                  </a:lnTo>
                  <a:lnTo>
                    <a:pt x="712" y="377"/>
                  </a:lnTo>
                  <a:lnTo>
                    <a:pt x="708" y="340"/>
                  </a:lnTo>
                  <a:lnTo>
                    <a:pt x="700" y="306"/>
                  </a:lnTo>
                  <a:lnTo>
                    <a:pt x="692" y="275"/>
                  </a:lnTo>
                  <a:lnTo>
                    <a:pt x="682" y="250"/>
                  </a:lnTo>
                  <a:lnTo>
                    <a:pt x="676" y="234"/>
                  </a:lnTo>
                  <a:lnTo>
                    <a:pt x="674" y="228"/>
                  </a:lnTo>
                  <a:lnTo>
                    <a:pt x="669" y="250"/>
                  </a:lnTo>
                  <a:lnTo>
                    <a:pt x="657" y="300"/>
                  </a:lnTo>
                  <a:lnTo>
                    <a:pt x="637" y="371"/>
                  </a:lnTo>
                  <a:lnTo>
                    <a:pt x="618" y="441"/>
                  </a:lnTo>
                  <a:lnTo>
                    <a:pt x="606" y="470"/>
                  </a:lnTo>
                  <a:lnTo>
                    <a:pt x="592" y="492"/>
                  </a:lnTo>
                  <a:lnTo>
                    <a:pt x="577" y="510"/>
                  </a:lnTo>
                  <a:lnTo>
                    <a:pt x="563" y="521"/>
                  </a:lnTo>
                  <a:lnTo>
                    <a:pt x="545" y="529"/>
                  </a:lnTo>
                  <a:lnTo>
                    <a:pt x="530" y="537"/>
                  </a:lnTo>
                  <a:lnTo>
                    <a:pt x="514" y="541"/>
                  </a:lnTo>
                  <a:lnTo>
                    <a:pt x="501" y="545"/>
                  </a:lnTo>
                  <a:lnTo>
                    <a:pt x="487" y="547"/>
                  </a:lnTo>
                  <a:lnTo>
                    <a:pt x="471" y="543"/>
                  </a:lnTo>
                  <a:lnTo>
                    <a:pt x="460" y="537"/>
                  </a:lnTo>
                  <a:lnTo>
                    <a:pt x="448" y="527"/>
                  </a:lnTo>
                  <a:lnTo>
                    <a:pt x="436" y="515"/>
                  </a:lnTo>
                  <a:lnTo>
                    <a:pt x="428" y="504"/>
                  </a:lnTo>
                  <a:lnTo>
                    <a:pt x="424" y="490"/>
                  </a:lnTo>
                  <a:lnTo>
                    <a:pt x="422" y="476"/>
                  </a:lnTo>
                  <a:lnTo>
                    <a:pt x="415" y="447"/>
                  </a:lnTo>
                  <a:lnTo>
                    <a:pt x="397" y="414"/>
                  </a:lnTo>
                  <a:lnTo>
                    <a:pt x="377" y="392"/>
                  </a:lnTo>
                  <a:lnTo>
                    <a:pt x="370" y="388"/>
                  </a:lnTo>
                  <a:lnTo>
                    <a:pt x="368" y="410"/>
                  </a:lnTo>
                  <a:lnTo>
                    <a:pt x="362" y="445"/>
                  </a:lnTo>
                  <a:lnTo>
                    <a:pt x="352" y="474"/>
                  </a:lnTo>
                  <a:lnTo>
                    <a:pt x="336" y="476"/>
                  </a:lnTo>
                  <a:lnTo>
                    <a:pt x="329" y="468"/>
                  </a:lnTo>
                  <a:lnTo>
                    <a:pt x="321" y="465"/>
                  </a:lnTo>
                  <a:lnTo>
                    <a:pt x="313" y="461"/>
                  </a:lnTo>
                  <a:lnTo>
                    <a:pt x="307" y="455"/>
                  </a:lnTo>
                  <a:lnTo>
                    <a:pt x="299" y="449"/>
                  </a:lnTo>
                  <a:lnTo>
                    <a:pt x="290" y="437"/>
                  </a:lnTo>
                  <a:lnTo>
                    <a:pt x="280" y="420"/>
                  </a:lnTo>
                  <a:lnTo>
                    <a:pt x="266" y="396"/>
                  </a:lnTo>
                  <a:lnTo>
                    <a:pt x="256" y="373"/>
                  </a:lnTo>
                  <a:lnTo>
                    <a:pt x="249" y="353"/>
                  </a:lnTo>
                  <a:lnTo>
                    <a:pt x="245" y="338"/>
                  </a:lnTo>
                  <a:lnTo>
                    <a:pt x="243" y="324"/>
                  </a:lnTo>
                  <a:lnTo>
                    <a:pt x="237" y="345"/>
                  </a:lnTo>
                  <a:lnTo>
                    <a:pt x="231" y="365"/>
                  </a:lnTo>
                  <a:lnTo>
                    <a:pt x="219" y="373"/>
                  </a:lnTo>
                  <a:lnTo>
                    <a:pt x="206" y="367"/>
                  </a:lnTo>
                  <a:lnTo>
                    <a:pt x="194" y="351"/>
                  </a:lnTo>
                  <a:lnTo>
                    <a:pt x="182" y="334"/>
                  </a:lnTo>
                  <a:lnTo>
                    <a:pt x="170" y="312"/>
                  </a:lnTo>
                  <a:lnTo>
                    <a:pt x="159" y="291"/>
                  </a:lnTo>
                  <a:lnTo>
                    <a:pt x="149" y="271"/>
                  </a:lnTo>
                  <a:lnTo>
                    <a:pt x="141" y="254"/>
                  </a:lnTo>
                  <a:lnTo>
                    <a:pt x="137" y="238"/>
                  </a:lnTo>
                  <a:lnTo>
                    <a:pt x="135" y="228"/>
                  </a:lnTo>
                  <a:lnTo>
                    <a:pt x="135" y="213"/>
                  </a:lnTo>
                  <a:lnTo>
                    <a:pt x="133" y="197"/>
                  </a:lnTo>
                  <a:lnTo>
                    <a:pt x="125" y="187"/>
                  </a:lnTo>
                  <a:lnTo>
                    <a:pt x="114" y="191"/>
                  </a:lnTo>
                  <a:lnTo>
                    <a:pt x="106" y="195"/>
                  </a:lnTo>
                  <a:lnTo>
                    <a:pt x="94" y="197"/>
                  </a:lnTo>
                  <a:lnTo>
                    <a:pt x="79" y="199"/>
                  </a:lnTo>
                  <a:lnTo>
                    <a:pt x="63" y="199"/>
                  </a:lnTo>
                  <a:lnTo>
                    <a:pt x="47" y="201"/>
                  </a:lnTo>
                  <a:lnTo>
                    <a:pt x="30" y="201"/>
                  </a:lnTo>
                  <a:lnTo>
                    <a:pt x="14" y="201"/>
                  </a:lnTo>
                  <a:lnTo>
                    <a:pt x="2" y="201"/>
                  </a:lnTo>
                  <a:lnTo>
                    <a:pt x="0" y="226"/>
                  </a:lnTo>
                  <a:lnTo>
                    <a:pt x="4" y="259"/>
                  </a:lnTo>
                  <a:lnTo>
                    <a:pt x="16" y="299"/>
                  </a:lnTo>
                  <a:lnTo>
                    <a:pt x="30" y="336"/>
                  </a:lnTo>
                  <a:lnTo>
                    <a:pt x="41" y="361"/>
                  </a:lnTo>
                  <a:lnTo>
                    <a:pt x="57" y="390"/>
                  </a:lnTo>
                  <a:lnTo>
                    <a:pt x="75" y="420"/>
                  </a:lnTo>
                  <a:lnTo>
                    <a:pt x="92" y="451"/>
                  </a:lnTo>
                  <a:lnTo>
                    <a:pt x="110" y="480"/>
                  </a:lnTo>
                  <a:lnTo>
                    <a:pt x="127" y="508"/>
                  </a:lnTo>
                  <a:lnTo>
                    <a:pt x="141" y="529"/>
                  </a:lnTo>
                  <a:lnTo>
                    <a:pt x="151" y="545"/>
                  </a:lnTo>
                  <a:lnTo>
                    <a:pt x="159" y="554"/>
                  </a:lnTo>
                  <a:lnTo>
                    <a:pt x="170" y="562"/>
                  </a:lnTo>
                  <a:lnTo>
                    <a:pt x="180" y="568"/>
                  </a:lnTo>
                  <a:lnTo>
                    <a:pt x="194" y="574"/>
                  </a:lnTo>
                  <a:lnTo>
                    <a:pt x="209" y="584"/>
                  </a:lnTo>
                  <a:lnTo>
                    <a:pt x="229" y="595"/>
                  </a:lnTo>
                  <a:lnTo>
                    <a:pt x="249" y="611"/>
                  </a:lnTo>
                  <a:lnTo>
                    <a:pt x="272" y="635"/>
                  </a:lnTo>
                  <a:lnTo>
                    <a:pt x="297" y="658"/>
                  </a:lnTo>
                  <a:lnTo>
                    <a:pt x="323" y="676"/>
                  </a:lnTo>
                  <a:lnTo>
                    <a:pt x="350" y="689"/>
                  </a:lnTo>
                  <a:lnTo>
                    <a:pt x="377" y="699"/>
                  </a:lnTo>
                  <a:lnTo>
                    <a:pt x="403" y="707"/>
                  </a:lnTo>
                  <a:lnTo>
                    <a:pt x="426" y="711"/>
                  </a:lnTo>
                  <a:lnTo>
                    <a:pt x="446" y="713"/>
                  </a:lnTo>
                  <a:lnTo>
                    <a:pt x="461" y="713"/>
                  </a:lnTo>
                  <a:lnTo>
                    <a:pt x="483" y="709"/>
                  </a:lnTo>
                  <a:lnTo>
                    <a:pt x="514" y="695"/>
                  </a:lnTo>
                  <a:lnTo>
                    <a:pt x="555" y="678"/>
                  </a:lnTo>
                  <a:lnTo>
                    <a:pt x="598" y="658"/>
                  </a:lnTo>
                  <a:lnTo>
                    <a:pt x="641" y="637"/>
                  </a:lnTo>
                  <a:lnTo>
                    <a:pt x="680" y="617"/>
                  </a:lnTo>
                  <a:lnTo>
                    <a:pt x="710" y="603"/>
                  </a:lnTo>
                  <a:lnTo>
                    <a:pt x="727" y="597"/>
                  </a:lnTo>
                  <a:lnTo>
                    <a:pt x="739" y="594"/>
                  </a:lnTo>
                  <a:lnTo>
                    <a:pt x="755" y="588"/>
                  </a:lnTo>
                  <a:lnTo>
                    <a:pt x="774" y="580"/>
                  </a:lnTo>
                  <a:lnTo>
                    <a:pt x="796" y="572"/>
                  </a:lnTo>
                  <a:lnTo>
                    <a:pt x="815" y="566"/>
                  </a:lnTo>
                  <a:lnTo>
                    <a:pt x="831" y="560"/>
                  </a:lnTo>
                  <a:lnTo>
                    <a:pt x="842" y="556"/>
                  </a:lnTo>
                  <a:lnTo>
                    <a:pt x="846" y="554"/>
                  </a:lnTo>
                  <a:lnTo>
                    <a:pt x="881" y="603"/>
                  </a:lnTo>
                  <a:lnTo>
                    <a:pt x="885" y="603"/>
                  </a:lnTo>
                  <a:lnTo>
                    <a:pt x="899" y="603"/>
                  </a:lnTo>
                  <a:lnTo>
                    <a:pt x="919" y="603"/>
                  </a:lnTo>
                  <a:lnTo>
                    <a:pt x="944" y="601"/>
                  </a:lnTo>
                  <a:lnTo>
                    <a:pt x="973" y="601"/>
                  </a:lnTo>
                  <a:lnTo>
                    <a:pt x="1008" y="601"/>
                  </a:lnTo>
                  <a:lnTo>
                    <a:pt x="1046" y="599"/>
                  </a:lnTo>
                  <a:lnTo>
                    <a:pt x="1083" y="599"/>
                  </a:lnTo>
                  <a:lnTo>
                    <a:pt x="1122" y="597"/>
                  </a:lnTo>
                  <a:lnTo>
                    <a:pt x="1159" y="595"/>
                  </a:lnTo>
                  <a:lnTo>
                    <a:pt x="1194" y="595"/>
                  </a:lnTo>
                  <a:lnTo>
                    <a:pt x="1225" y="594"/>
                  </a:lnTo>
                  <a:lnTo>
                    <a:pt x="1255" y="592"/>
                  </a:lnTo>
                  <a:lnTo>
                    <a:pt x="1276" y="590"/>
                  </a:lnTo>
                  <a:lnTo>
                    <a:pt x="1294" y="588"/>
                  </a:lnTo>
                  <a:lnTo>
                    <a:pt x="1301" y="586"/>
                  </a:lnTo>
                  <a:lnTo>
                    <a:pt x="1307" y="582"/>
                  </a:lnTo>
                  <a:lnTo>
                    <a:pt x="1317" y="576"/>
                  </a:lnTo>
                  <a:lnTo>
                    <a:pt x="1333" y="566"/>
                  </a:lnTo>
                  <a:lnTo>
                    <a:pt x="1348" y="556"/>
                  </a:lnTo>
                  <a:lnTo>
                    <a:pt x="1368" y="541"/>
                  </a:lnTo>
                  <a:lnTo>
                    <a:pt x="1391" y="527"/>
                  </a:lnTo>
                  <a:lnTo>
                    <a:pt x="1415" y="510"/>
                  </a:lnTo>
                  <a:lnTo>
                    <a:pt x="1440" y="490"/>
                  </a:lnTo>
                  <a:lnTo>
                    <a:pt x="1466" y="472"/>
                  </a:lnTo>
                  <a:lnTo>
                    <a:pt x="1493" y="453"/>
                  </a:lnTo>
                  <a:lnTo>
                    <a:pt x="1518" y="431"/>
                  </a:lnTo>
                  <a:lnTo>
                    <a:pt x="1544" y="412"/>
                  </a:lnTo>
                  <a:lnTo>
                    <a:pt x="1569" y="392"/>
                  </a:lnTo>
                  <a:lnTo>
                    <a:pt x="1593" y="375"/>
                  </a:lnTo>
                  <a:lnTo>
                    <a:pt x="1614" y="357"/>
                  </a:lnTo>
                  <a:lnTo>
                    <a:pt x="1634" y="342"/>
                  </a:lnTo>
                  <a:lnTo>
                    <a:pt x="1630" y="310"/>
                  </a:lnTo>
                  <a:lnTo>
                    <a:pt x="1624" y="281"/>
                  </a:lnTo>
                  <a:lnTo>
                    <a:pt x="1618" y="254"/>
                  </a:lnTo>
                  <a:lnTo>
                    <a:pt x="1614" y="232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9" name="Freeform 116">
              <a:extLst>
                <a:ext uri="{FF2B5EF4-FFF2-40B4-BE49-F238E27FC236}">
                  <a16:creationId xmlns:a16="http://schemas.microsoft.com/office/drawing/2014/main" id="{E4AE36E8-762F-4718-B307-C1801C07A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7" y="3744"/>
              <a:ext cx="6" cy="39"/>
            </a:xfrm>
            <a:custGeom>
              <a:avLst/>
              <a:gdLst>
                <a:gd name="T0" fmla="*/ 0 w 6"/>
                <a:gd name="T1" fmla="*/ 39 h 39"/>
                <a:gd name="T2" fmla="*/ 2 w 6"/>
                <a:gd name="T3" fmla="*/ 23 h 39"/>
                <a:gd name="T4" fmla="*/ 4 w 6"/>
                <a:gd name="T5" fmla="*/ 12 h 39"/>
                <a:gd name="T6" fmla="*/ 6 w 6"/>
                <a:gd name="T7" fmla="*/ 4 h 39"/>
                <a:gd name="T8" fmla="*/ 6 w 6"/>
                <a:gd name="T9" fmla="*/ 0 h 39"/>
                <a:gd name="T10" fmla="*/ 4 w 6"/>
                <a:gd name="T11" fmla="*/ 2 h 39"/>
                <a:gd name="T12" fmla="*/ 2 w 6"/>
                <a:gd name="T13" fmla="*/ 10 h 39"/>
                <a:gd name="T14" fmla="*/ 0 w 6"/>
                <a:gd name="T15" fmla="*/ 21 h 39"/>
                <a:gd name="T16" fmla="*/ 0 w 6"/>
                <a:gd name="T17" fmla="*/ 39 h 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" h="39">
                  <a:moveTo>
                    <a:pt x="0" y="39"/>
                  </a:moveTo>
                  <a:lnTo>
                    <a:pt x="2" y="23"/>
                  </a:lnTo>
                  <a:lnTo>
                    <a:pt x="4" y="12"/>
                  </a:lnTo>
                  <a:lnTo>
                    <a:pt x="6" y="4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10"/>
                  </a:lnTo>
                  <a:lnTo>
                    <a:pt x="0" y="2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0" name="Freeform 117">
              <a:extLst>
                <a:ext uri="{FF2B5EF4-FFF2-40B4-BE49-F238E27FC236}">
                  <a16:creationId xmlns:a16="http://schemas.microsoft.com/office/drawing/2014/main" id="{6189137F-61B1-425E-B320-5E9FBEC0BB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0" y="3379"/>
              <a:ext cx="48" cy="97"/>
            </a:xfrm>
            <a:custGeom>
              <a:avLst/>
              <a:gdLst>
                <a:gd name="T0" fmla="*/ 48 w 48"/>
                <a:gd name="T1" fmla="*/ 97 h 97"/>
                <a:gd name="T2" fmla="*/ 41 w 48"/>
                <a:gd name="T3" fmla="*/ 74 h 97"/>
                <a:gd name="T4" fmla="*/ 33 w 48"/>
                <a:gd name="T5" fmla="*/ 52 h 97"/>
                <a:gd name="T6" fmla="*/ 23 w 48"/>
                <a:gd name="T7" fmla="*/ 33 h 97"/>
                <a:gd name="T8" fmla="*/ 13 w 48"/>
                <a:gd name="T9" fmla="*/ 15 h 97"/>
                <a:gd name="T10" fmla="*/ 3 w 48"/>
                <a:gd name="T11" fmla="*/ 3 h 97"/>
                <a:gd name="T12" fmla="*/ 0 w 48"/>
                <a:gd name="T13" fmla="*/ 0 h 97"/>
                <a:gd name="T14" fmla="*/ 0 w 48"/>
                <a:gd name="T15" fmla="*/ 3 h 97"/>
                <a:gd name="T16" fmla="*/ 3 w 48"/>
                <a:gd name="T17" fmla="*/ 13 h 97"/>
                <a:gd name="T18" fmla="*/ 11 w 48"/>
                <a:gd name="T19" fmla="*/ 29 h 97"/>
                <a:gd name="T20" fmla="*/ 21 w 48"/>
                <a:gd name="T21" fmla="*/ 48 h 97"/>
                <a:gd name="T22" fmla="*/ 35 w 48"/>
                <a:gd name="T23" fmla="*/ 72 h 97"/>
                <a:gd name="T24" fmla="*/ 48 w 48"/>
                <a:gd name="T25" fmla="*/ 97 h 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" h="97">
                  <a:moveTo>
                    <a:pt x="48" y="97"/>
                  </a:moveTo>
                  <a:lnTo>
                    <a:pt x="41" y="74"/>
                  </a:lnTo>
                  <a:lnTo>
                    <a:pt x="33" y="52"/>
                  </a:lnTo>
                  <a:lnTo>
                    <a:pt x="23" y="33"/>
                  </a:lnTo>
                  <a:lnTo>
                    <a:pt x="13" y="15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13"/>
                  </a:lnTo>
                  <a:lnTo>
                    <a:pt x="11" y="29"/>
                  </a:lnTo>
                  <a:lnTo>
                    <a:pt x="21" y="48"/>
                  </a:lnTo>
                  <a:lnTo>
                    <a:pt x="35" y="72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1" name="Freeform 118">
              <a:extLst>
                <a:ext uri="{FF2B5EF4-FFF2-40B4-BE49-F238E27FC236}">
                  <a16:creationId xmlns:a16="http://schemas.microsoft.com/office/drawing/2014/main" id="{0588409B-084F-4CE5-9EE0-1C6770B8E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1" y="3113"/>
              <a:ext cx="254" cy="98"/>
            </a:xfrm>
            <a:custGeom>
              <a:avLst/>
              <a:gdLst>
                <a:gd name="T0" fmla="*/ 0 w 254"/>
                <a:gd name="T1" fmla="*/ 98 h 98"/>
                <a:gd name="T2" fmla="*/ 4 w 254"/>
                <a:gd name="T3" fmla="*/ 94 h 98"/>
                <a:gd name="T4" fmla="*/ 12 w 254"/>
                <a:gd name="T5" fmla="*/ 86 h 98"/>
                <a:gd name="T6" fmla="*/ 24 w 254"/>
                <a:gd name="T7" fmla="*/ 76 h 98"/>
                <a:gd name="T8" fmla="*/ 38 w 254"/>
                <a:gd name="T9" fmla="*/ 62 h 98"/>
                <a:gd name="T10" fmla="*/ 53 w 254"/>
                <a:gd name="T11" fmla="*/ 51 h 98"/>
                <a:gd name="T12" fmla="*/ 67 w 254"/>
                <a:gd name="T13" fmla="*/ 39 h 98"/>
                <a:gd name="T14" fmla="*/ 79 w 254"/>
                <a:gd name="T15" fmla="*/ 29 h 98"/>
                <a:gd name="T16" fmla="*/ 86 w 254"/>
                <a:gd name="T17" fmla="*/ 25 h 98"/>
                <a:gd name="T18" fmla="*/ 98 w 254"/>
                <a:gd name="T19" fmla="*/ 25 h 98"/>
                <a:gd name="T20" fmla="*/ 116 w 254"/>
                <a:gd name="T21" fmla="*/ 25 h 98"/>
                <a:gd name="T22" fmla="*/ 135 w 254"/>
                <a:gd name="T23" fmla="*/ 25 h 98"/>
                <a:gd name="T24" fmla="*/ 159 w 254"/>
                <a:gd name="T25" fmla="*/ 27 h 98"/>
                <a:gd name="T26" fmla="*/ 180 w 254"/>
                <a:gd name="T27" fmla="*/ 27 h 98"/>
                <a:gd name="T28" fmla="*/ 198 w 254"/>
                <a:gd name="T29" fmla="*/ 29 h 98"/>
                <a:gd name="T30" fmla="*/ 211 w 254"/>
                <a:gd name="T31" fmla="*/ 29 h 98"/>
                <a:gd name="T32" fmla="*/ 215 w 254"/>
                <a:gd name="T33" fmla="*/ 29 h 98"/>
                <a:gd name="T34" fmla="*/ 254 w 254"/>
                <a:gd name="T35" fmla="*/ 0 h 98"/>
                <a:gd name="T36" fmla="*/ 250 w 254"/>
                <a:gd name="T37" fmla="*/ 4 h 98"/>
                <a:gd name="T38" fmla="*/ 243 w 254"/>
                <a:gd name="T39" fmla="*/ 12 h 98"/>
                <a:gd name="T40" fmla="*/ 229 w 254"/>
                <a:gd name="T41" fmla="*/ 21 h 98"/>
                <a:gd name="T42" fmla="*/ 213 w 254"/>
                <a:gd name="T43" fmla="*/ 35 h 98"/>
                <a:gd name="T44" fmla="*/ 198 w 254"/>
                <a:gd name="T45" fmla="*/ 49 h 98"/>
                <a:gd name="T46" fmla="*/ 182 w 254"/>
                <a:gd name="T47" fmla="*/ 58 h 98"/>
                <a:gd name="T48" fmla="*/ 168 w 254"/>
                <a:gd name="T49" fmla="*/ 66 h 98"/>
                <a:gd name="T50" fmla="*/ 161 w 254"/>
                <a:gd name="T51" fmla="*/ 70 h 98"/>
                <a:gd name="T52" fmla="*/ 151 w 254"/>
                <a:gd name="T53" fmla="*/ 70 h 98"/>
                <a:gd name="T54" fmla="*/ 133 w 254"/>
                <a:gd name="T55" fmla="*/ 72 h 98"/>
                <a:gd name="T56" fmla="*/ 108 w 254"/>
                <a:gd name="T57" fmla="*/ 76 h 98"/>
                <a:gd name="T58" fmla="*/ 80 w 254"/>
                <a:gd name="T59" fmla="*/ 78 h 98"/>
                <a:gd name="T60" fmla="*/ 53 w 254"/>
                <a:gd name="T61" fmla="*/ 82 h 98"/>
                <a:gd name="T62" fmla="*/ 30 w 254"/>
                <a:gd name="T63" fmla="*/ 88 h 98"/>
                <a:gd name="T64" fmla="*/ 10 w 254"/>
                <a:gd name="T65" fmla="*/ 92 h 98"/>
                <a:gd name="T66" fmla="*/ 0 w 254"/>
                <a:gd name="T67" fmla="*/ 98 h 9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54" h="98">
                  <a:moveTo>
                    <a:pt x="0" y="98"/>
                  </a:moveTo>
                  <a:lnTo>
                    <a:pt x="4" y="94"/>
                  </a:lnTo>
                  <a:lnTo>
                    <a:pt x="12" y="86"/>
                  </a:lnTo>
                  <a:lnTo>
                    <a:pt x="24" y="76"/>
                  </a:lnTo>
                  <a:lnTo>
                    <a:pt x="38" y="62"/>
                  </a:lnTo>
                  <a:lnTo>
                    <a:pt x="53" y="51"/>
                  </a:lnTo>
                  <a:lnTo>
                    <a:pt x="67" y="39"/>
                  </a:lnTo>
                  <a:lnTo>
                    <a:pt x="79" y="29"/>
                  </a:lnTo>
                  <a:lnTo>
                    <a:pt x="86" y="25"/>
                  </a:lnTo>
                  <a:lnTo>
                    <a:pt x="98" y="25"/>
                  </a:lnTo>
                  <a:lnTo>
                    <a:pt x="116" y="25"/>
                  </a:lnTo>
                  <a:lnTo>
                    <a:pt x="135" y="25"/>
                  </a:lnTo>
                  <a:lnTo>
                    <a:pt x="159" y="27"/>
                  </a:lnTo>
                  <a:lnTo>
                    <a:pt x="180" y="27"/>
                  </a:lnTo>
                  <a:lnTo>
                    <a:pt x="198" y="29"/>
                  </a:lnTo>
                  <a:lnTo>
                    <a:pt x="211" y="29"/>
                  </a:lnTo>
                  <a:lnTo>
                    <a:pt x="215" y="29"/>
                  </a:lnTo>
                  <a:lnTo>
                    <a:pt x="254" y="0"/>
                  </a:lnTo>
                  <a:lnTo>
                    <a:pt x="250" y="4"/>
                  </a:lnTo>
                  <a:lnTo>
                    <a:pt x="243" y="12"/>
                  </a:lnTo>
                  <a:lnTo>
                    <a:pt x="229" y="21"/>
                  </a:lnTo>
                  <a:lnTo>
                    <a:pt x="213" y="35"/>
                  </a:lnTo>
                  <a:lnTo>
                    <a:pt x="198" y="49"/>
                  </a:lnTo>
                  <a:lnTo>
                    <a:pt x="182" y="58"/>
                  </a:lnTo>
                  <a:lnTo>
                    <a:pt x="168" y="66"/>
                  </a:lnTo>
                  <a:lnTo>
                    <a:pt x="161" y="70"/>
                  </a:lnTo>
                  <a:lnTo>
                    <a:pt x="151" y="70"/>
                  </a:lnTo>
                  <a:lnTo>
                    <a:pt x="133" y="72"/>
                  </a:lnTo>
                  <a:lnTo>
                    <a:pt x="108" y="76"/>
                  </a:lnTo>
                  <a:lnTo>
                    <a:pt x="80" y="78"/>
                  </a:lnTo>
                  <a:lnTo>
                    <a:pt x="53" y="82"/>
                  </a:lnTo>
                  <a:lnTo>
                    <a:pt x="30" y="88"/>
                  </a:lnTo>
                  <a:lnTo>
                    <a:pt x="10" y="92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2" name="Freeform 119">
              <a:extLst>
                <a:ext uri="{FF2B5EF4-FFF2-40B4-BE49-F238E27FC236}">
                  <a16:creationId xmlns:a16="http://schemas.microsoft.com/office/drawing/2014/main" id="{0A7BF277-450A-4201-9B19-2AA5EAE99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" y="3449"/>
              <a:ext cx="311" cy="146"/>
            </a:xfrm>
            <a:custGeom>
              <a:avLst/>
              <a:gdLst>
                <a:gd name="T0" fmla="*/ 0 w 311"/>
                <a:gd name="T1" fmla="*/ 146 h 146"/>
                <a:gd name="T2" fmla="*/ 4 w 311"/>
                <a:gd name="T3" fmla="*/ 139 h 146"/>
                <a:gd name="T4" fmla="*/ 12 w 311"/>
                <a:gd name="T5" fmla="*/ 117 h 146"/>
                <a:gd name="T6" fmla="*/ 28 w 311"/>
                <a:gd name="T7" fmla="*/ 90 h 146"/>
                <a:gd name="T8" fmla="*/ 47 w 311"/>
                <a:gd name="T9" fmla="*/ 64 h 146"/>
                <a:gd name="T10" fmla="*/ 59 w 311"/>
                <a:gd name="T11" fmla="*/ 55 h 146"/>
                <a:gd name="T12" fmla="*/ 72 w 311"/>
                <a:gd name="T13" fmla="*/ 47 h 146"/>
                <a:gd name="T14" fmla="*/ 86 w 311"/>
                <a:gd name="T15" fmla="*/ 41 h 146"/>
                <a:gd name="T16" fmla="*/ 102 w 311"/>
                <a:gd name="T17" fmla="*/ 37 h 146"/>
                <a:gd name="T18" fmla="*/ 117 w 311"/>
                <a:gd name="T19" fmla="*/ 35 h 146"/>
                <a:gd name="T20" fmla="*/ 131 w 311"/>
                <a:gd name="T21" fmla="*/ 33 h 146"/>
                <a:gd name="T22" fmla="*/ 145 w 311"/>
                <a:gd name="T23" fmla="*/ 31 h 146"/>
                <a:gd name="T24" fmla="*/ 156 w 311"/>
                <a:gd name="T25" fmla="*/ 31 h 146"/>
                <a:gd name="T26" fmla="*/ 168 w 311"/>
                <a:gd name="T27" fmla="*/ 31 h 146"/>
                <a:gd name="T28" fmla="*/ 182 w 311"/>
                <a:gd name="T29" fmla="*/ 31 h 146"/>
                <a:gd name="T30" fmla="*/ 197 w 311"/>
                <a:gd name="T31" fmla="*/ 31 h 146"/>
                <a:gd name="T32" fmla="*/ 215 w 311"/>
                <a:gd name="T33" fmla="*/ 29 h 146"/>
                <a:gd name="T34" fmla="*/ 233 w 311"/>
                <a:gd name="T35" fmla="*/ 27 h 146"/>
                <a:gd name="T36" fmla="*/ 254 w 311"/>
                <a:gd name="T37" fmla="*/ 23 h 146"/>
                <a:gd name="T38" fmla="*/ 276 w 311"/>
                <a:gd name="T39" fmla="*/ 15 h 146"/>
                <a:gd name="T40" fmla="*/ 297 w 311"/>
                <a:gd name="T41" fmla="*/ 6 h 146"/>
                <a:gd name="T42" fmla="*/ 311 w 311"/>
                <a:gd name="T43" fmla="*/ 0 h 146"/>
                <a:gd name="T44" fmla="*/ 309 w 311"/>
                <a:gd name="T45" fmla="*/ 2 h 146"/>
                <a:gd name="T46" fmla="*/ 299 w 311"/>
                <a:gd name="T47" fmla="*/ 10 h 146"/>
                <a:gd name="T48" fmla="*/ 281 w 311"/>
                <a:gd name="T49" fmla="*/ 21 h 146"/>
                <a:gd name="T50" fmla="*/ 260 w 311"/>
                <a:gd name="T51" fmla="*/ 35 h 146"/>
                <a:gd name="T52" fmla="*/ 237 w 311"/>
                <a:gd name="T53" fmla="*/ 49 h 146"/>
                <a:gd name="T54" fmla="*/ 217 w 311"/>
                <a:gd name="T55" fmla="*/ 58 h 146"/>
                <a:gd name="T56" fmla="*/ 203 w 311"/>
                <a:gd name="T57" fmla="*/ 64 h 146"/>
                <a:gd name="T58" fmla="*/ 190 w 311"/>
                <a:gd name="T59" fmla="*/ 66 h 146"/>
                <a:gd name="T60" fmla="*/ 172 w 311"/>
                <a:gd name="T61" fmla="*/ 68 h 146"/>
                <a:gd name="T62" fmla="*/ 153 w 311"/>
                <a:gd name="T63" fmla="*/ 72 h 146"/>
                <a:gd name="T64" fmla="*/ 131 w 311"/>
                <a:gd name="T65" fmla="*/ 74 h 146"/>
                <a:gd name="T66" fmla="*/ 110 w 311"/>
                <a:gd name="T67" fmla="*/ 78 h 146"/>
                <a:gd name="T68" fmla="*/ 92 w 311"/>
                <a:gd name="T69" fmla="*/ 80 h 146"/>
                <a:gd name="T70" fmla="*/ 80 w 311"/>
                <a:gd name="T71" fmla="*/ 84 h 146"/>
                <a:gd name="T72" fmla="*/ 72 w 311"/>
                <a:gd name="T73" fmla="*/ 86 h 146"/>
                <a:gd name="T74" fmla="*/ 67 w 311"/>
                <a:gd name="T75" fmla="*/ 90 h 146"/>
                <a:gd name="T76" fmla="*/ 57 w 311"/>
                <a:gd name="T77" fmla="*/ 98 h 146"/>
                <a:gd name="T78" fmla="*/ 45 w 311"/>
                <a:gd name="T79" fmla="*/ 105 h 146"/>
                <a:gd name="T80" fmla="*/ 33 w 311"/>
                <a:gd name="T81" fmla="*/ 115 h 146"/>
                <a:gd name="T82" fmla="*/ 22 w 311"/>
                <a:gd name="T83" fmla="*/ 125 h 146"/>
                <a:gd name="T84" fmla="*/ 12 w 311"/>
                <a:gd name="T85" fmla="*/ 133 h 146"/>
                <a:gd name="T86" fmla="*/ 4 w 311"/>
                <a:gd name="T87" fmla="*/ 141 h 146"/>
                <a:gd name="T88" fmla="*/ 0 w 311"/>
                <a:gd name="T89" fmla="*/ 146 h 14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311" h="146">
                  <a:moveTo>
                    <a:pt x="0" y="146"/>
                  </a:moveTo>
                  <a:lnTo>
                    <a:pt x="4" y="139"/>
                  </a:lnTo>
                  <a:lnTo>
                    <a:pt x="12" y="117"/>
                  </a:lnTo>
                  <a:lnTo>
                    <a:pt x="28" y="90"/>
                  </a:lnTo>
                  <a:lnTo>
                    <a:pt x="47" y="64"/>
                  </a:lnTo>
                  <a:lnTo>
                    <a:pt x="59" y="55"/>
                  </a:lnTo>
                  <a:lnTo>
                    <a:pt x="72" y="47"/>
                  </a:lnTo>
                  <a:lnTo>
                    <a:pt x="86" y="41"/>
                  </a:lnTo>
                  <a:lnTo>
                    <a:pt x="102" y="37"/>
                  </a:lnTo>
                  <a:lnTo>
                    <a:pt x="117" y="35"/>
                  </a:lnTo>
                  <a:lnTo>
                    <a:pt x="131" y="33"/>
                  </a:lnTo>
                  <a:lnTo>
                    <a:pt x="145" y="31"/>
                  </a:lnTo>
                  <a:lnTo>
                    <a:pt x="156" y="31"/>
                  </a:lnTo>
                  <a:lnTo>
                    <a:pt x="168" y="31"/>
                  </a:lnTo>
                  <a:lnTo>
                    <a:pt x="182" y="31"/>
                  </a:lnTo>
                  <a:lnTo>
                    <a:pt x="197" y="31"/>
                  </a:lnTo>
                  <a:lnTo>
                    <a:pt x="215" y="29"/>
                  </a:lnTo>
                  <a:lnTo>
                    <a:pt x="233" y="27"/>
                  </a:lnTo>
                  <a:lnTo>
                    <a:pt x="254" y="23"/>
                  </a:lnTo>
                  <a:lnTo>
                    <a:pt x="276" y="15"/>
                  </a:lnTo>
                  <a:lnTo>
                    <a:pt x="297" y="6"/>
                  </a:lnTo>
                  <a:lnTo>
                    <a:pt x="311" y="0"/>
                  </a:lnTo>
                  <a:lnTo>
                    <a:pt x="309" y="2"/>
                  </a:lnTo>
                  <a:lnTo>
                    <a:pt x="299" y="10"/>
                  </a:lnTo>
                  <a:lnTo>
                    <a:pt x="281" y="21"/>
                  </a:lnTo>
                  <a:lnTo>
                    <a:pt x="260" y="35"/>
                  </a:lnTo>
                  <a:lnTo>
                    <a:pt x="237" y="49"/>
                  </a:lnTo>
                  <a:lnTo>
                    <a:pt x="217" y="58"/>
                  </a:lnTo>
                  <a:lnTo>
                    <a:pt x="203" y="64"/>
                  </a:lnTo>
                  <a:lnTo>
                    <a:pt x="190" y="66"/>
                  </a:lnTo>
                  <a:lnTo>
                    <a:pt x="172" y="68"/>
                  </a:lnTo>
                  <a:lnTo>
                    <a:pt x="153" y="72"/>
                  </a:lnTo>
                  <a:lnTo>
                    <a:pt x="131" y="74"/>
                  </a:lnTo>
                  <a:lnTo>
                    <a:pt x="110" y="78"/>
                  </a:lnTo>
                  <a:lnTo>
                    <a:pt x="92" y="80"/>
                  </a:lnTo>
                  <a:lnTo>
                    <a:pt x="80" y="84"/>
                  </a:lnTo>
                  <a:lnTo>
                    <a:pt x="72" y="86"/>
                  </a:lnTo>
                  <a:lnTo>
                    <a:pt x="67" y="90"/>
                  </a:lnTo>
                  <a:lnTo>
                    <a:pt x="57" y="98"/>
                  </a:lnTo>
                  <a:lnTo>
                    <a:pt x="45" y="105"/>
                  </a:lnTo>
                  <a:lnTo>
                    <a:pt x="33" y="115"/>
                  </a:lnTo>
                  <a:lnTo>
                    <a:pt x="22" y="125"/>
                  </a:lnTo>
                  <a:lnTo>
                    <a:pt x="12" y="133"/>
                  </a:lnTo>
                  <a:lnTo>
                    <a:pt x="4" y="14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3" name="Freeform 120">
              <a:extLst>
                <a:ext uri="{FF2B5EF4-FFF2-40B4-BE49-F238E27FC236}">
                  <a16:creationId xmlns:a16="http://schemas.microsoft.com/office/drawing/2014/main" id="{4F9D32CB-59D9-4EEE-ACFE-D29CDE03C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7" y="3629"/>
              <a:ext cx="216" cy="289"/>
            </a:xfrm>
            <a:custGeom>
              <a:avLst/>
              <a:gdLst>
                <a:gd name="T0" fmla="*/ 216 w 216"/>
                <a:gd name="T1" fmla="*/ 0 h 289"/>
                <a:gd name="T2" fmla="*/ 215 w 216"/>
                <a:gd name="T3" fmla="*/ 23 h 289"/>
                <a:gd name="T4" fmla="*/ 211 w 216"/>
                <a:gd name="T5" fmla="*/ 78 h 289"/>
                <a:gd name="T6" fmla="*/ 203 w 216"/>
                <a:gd name="T7" fmla="*/ 136 h 289"/>
                <a:gd name="T8" fmla="*/ 193 w 216"/>
                <a:gd name="T9" fmla="*/ 170 h 289"/>
                <a:gd name="T10" fmla="*/ 185 w 216"/>
                <a:gd name="T11" fmla="*/ 179 h 289"/>
                <a:gd name="T12" fmla="*/ 175 w 216"/>
                <a:gd name="T13" fmla="*/ 193 h 289"/>
                <a:gd name="T14" fmla="*/ 164 w 216"/>
                <a:gd name="T15" fmla="*/ 211 h 289"/>
                <a:gd name="T16" fmla="*/ 150 w 216"/>
                <a:gd name="T17" fmla="*/ 230 h 289"/>
                <a:gd name="T18" fmla="*/ 136 w 216"/>
                <a:gd name="T19" fmla="*/ 250 h 289"/>
                <a:gd name="T20" fmla="*/ 125 w 216"/>
                <a:gd name="T21" fmla="*/ 267 h 289"/>
                <a:gd name="T22" fmla="*/ 115 w 216"/>
                <a:gd name="T23" fmla="*/ 281 h 289"/>
                <a:gd name="T24" fmla="*/ 109 w 216"/>
                <a:gd name="T25" fmla="*/ 289 h 289"/>
                <a:gd name="T26" fmla="*/ 103 w 216"/>
                <a:gd name="T27" fmla="*/ 267 h 289"/>
                <a:gd name="T28" fmla="*/ 99 w 216"/>
                <a:gd name="T29" fmla="*/ 211 h 289"/>
                <a:gd name="T30" fmla="*/ 97 w 216"/>
                <a:gd name="T31" fmla="*/ 146 h 289"/>
                <a:gd name="T32" fmla="*/ 93 w 216"/>
                <a:gd name="T33" fmla="*/ 111 h 289"/>
                <a:gd name="T34" fmla="*/ 90 w 216"/>
                <a:gd name="T35" fmla="*/ 107 h 289"/>
                <a:gd name="T36" fmla="*/ 80 w 216"/>
                <a:gd name="T37" fmla="*/ 105 h 289"/>
                <a:gd name="T38" fmla="*/ 68 w 216"/>
                <a:gd name="T39" fmla="*/ 103 h 289"/>
                <a:gd name="T40" fmla="*/ 54 w 216"/>
                <a:gd name="T41" fmla="*/ 103 h 289"/>
                <a:gd name="T42" fmla="*/ 39 w 216"/>
                <a:gd name="T43" fmla="*/ 103 h 289"/>
                <a:gd name="T44" fmla="*/ 25 w 216"/>
                <a:gd name="T45" fmla="*/ 105 h 289"/>
                <a:gd name="T46" fmla="*/ 11 w 216"/>
                <a:gd name="T47" fmla="*/ 109 h 289"/>
                <a:gd name="T48" fmla="*/ 2 w 216"/>
                <a:gd name="T49" fmla="*/ 115 h 289"/>
                <a:gd name="T50" fmla="*/ 0 w 216"/>
                <a:gd name="T51" fmla="*/ 115 h 289"/>
                <a:gd name="T52" fmla="*/ 9 w 216"/>
                <a:gd name="T53" fmla="*/ 105 h 289"/>
                <a:gd name="T54" fmla="*/ 27 w 216"/>
                <a:gd name="T55" fmla="*/ 88 h 289"/>
                <a:gd name="T56" fmla="*/ 54 w 216"/>
                <a:gd name="T57" fmla="*/ 66 h 289"/>
                <a:gd name="T58" fmla="*/ 88 w 216"/>
                <a:gd name="T59" fmla="*/ 43 h 289"/>
                <a:gd name="T60" fmla="*/ 127 w 216"/>
                <a:gd name="T61" fmla="*/ 23 h 289"/>
                <a:gd name="T62" fmla="*/ 170 w 216"/>
                <a:gd name="T63" fmla="*/ 7 h 289"/>
                <a:gd name="T64" fmla="*/ 216 w 216"/>
                <a:gd name="T65" fmla="*/ 0 h 28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16" h="289">
                  <a:moveTo>
                    <a:pt x="216" y="0"/>
                  </a:moveTo>
                  <a:lnTo>
                    <a:pt x="215" y="23"/>
                  </a:lnTo>
                  <a:lnTo>
                    <a:pt x="211" y="78"/>
                  </a:lnTo>
                  <a:lnTo>
                    <a:pt x="203" y="136"/>
                  </a:lnTo>
                  <a:lnTo>
                    <a:pt x="193" y="170"/>
                  </a:lnTo>
                  <a:lnTo>
                    <a:pt x="185" y="179"/>
                  </a:lnTo>
                  <a:lnTo>
                    <a:pt x="175" y="193"/>
                  </a:lnTo>
                  <a:lnTo>
                    <a:pt x="164" y="211"/>
                  </a:lnTo>
                  <a:lnTo>
                    <a:pt x="150" y="230"/>
                  </a:lnTo>
                  <a:lnTo>
                    <a:pt x="136" y="250"/>
                  </a:lnTo>
                  <a:lnTo>
                    <a:pt x="125" y="267"/>
                  </a:lnTo>
                  <a:lnTo>
                    <a:pt x="115" y="281"/>
                  </a:lnTo>
                  <a:lnTo>
                    <a:pt x="109" y="289"/>
                  </a:lnTo>
                  <a:lnTo>
                    <a:pt x="103" y="267"/>
                  </a:lnTo>
                  <a:lnTo>
                    <a:pt x="99" y="211"/>
                  </a:lnTo>
                  <a:lnTo>
                    <a:pt x="97" y="146"/>
                  </a:lnTo>
                  <a:lnTo>
                    <a:pt x="93" y="111"/>
                  </a:lnTo>
                  <a:lnTo>
                    <a:pt x="90" y="107"/>
                  </a:lnTo>
                  <a:lnTo>
                    <a:pt x="80" y="105"/>
                  </a:lnTo>
                  <a:lnTo>
                    <a:pt x="68" y="103"/>
                  </a:lnTo>
                  <a:lnTo>
                    <a:pt x="54" y="103"/>
                  </a:lnTo>
                  <a:lnTo>
                    <a:pt x="39" y="103"/>
                  </a:lnTo>
                  <a:lnTo>
                    <a:pt x="25" y="105"/>
                  </a:lnTo>
                  <a:lnTo>
                    <a:pt x="11" y="109"/>
                  </a:lnTo>
                  <a:lnTo>
                    <a:pt x="2" y="115"/>
                  </a:lnTo>
                  <a:lnTo>
                    <a:pt x="0" y="115"/>
                  </a:lnTo>
                  <a:lnTo>
                    <a:pt x="9" y="105"/>
                  </a:lnTo>
                  <a:lnTo>
                    <a:pt x="27" y="88"/>
                  </a:lnTo>
                  <a:lnTo>
                    <a:pt x="54" y="66"/>
                  </a:lnTo>
                  <a:lnTo>
                    <a:pt x="88" y="43"/>
                  </a:lnTo>
                  <a:lnTo>
                    <a:pt x="127" y="23"/>
                  </a:lnTo>
                  <a:lnTo>
                    <a:pt x="170" y="7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3F7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4" name="Freeform 121">
              <a:extLst>
                <a:ext uri="{FF2B5EF4-FFF2-40B4-BE49-F238E27FC236}">
                  <a16:creationId xmlns:a16="http://schemas.microsoft.com/office/drawing/2014/main" id="{356CFEE1-685B-4E08-B590-8F8DBF9120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6" y="2771"/>
              <a:ext cx="25" cy="27"/>
            </a:xfrm>
            <a:custGeom>
              <a:avLst/>
              <a:gdLst>
                <a:gd name="T0" fmla="*/ 25 w 25"/>
                <a:gd name="T1" fmla="*/ 2 h 27"/>
                <a:gd name="T2" fmla="*/ 25 w 25"/>
                <a:gd name="T3" fmla="*/ 4 h 27"/>
                <a:gd name="T4" fmla="*/ 25 w 25"/>
                <a:gd name="T5" fmla="*/ 8 h 27"/>
                <a:gd name="T6" fmla="*/ 25 w 25"/>
                <a:gd name="T7" fmla="*/ 10 h 27"/>
                <a:gd name="T8" fmla="*/ 25 w 25"/>
                <a:gd name="T9" fmla="*/ 12 h 27"/>
                <a:gd name="T10" fmla="*/ 23 w 25"/>
                <a:gd name="T11" fmla="*/ 18 h 27"/>
                <a:gd name="T12" fmla="*/ 22 w 25"/>
                <a:gd name="T13" fmla="*/ 21 h 27"/>
                <a:gd name="T14" fmla="*/ 16 w 25"/>
                <a:gd name="T15" fmla="*/ 25 h 27"/>
                <a:gd name="T16" fmla="*/ 10 w 25"/>
                <a:gd name="T17" fmla="*/ 27 h 27"/>
                <a:gd name="T18" fmla="*/ 6 w 25"/>
                <a:gd name="T19" fmla="*/ 25 h 27"/>
                <a:gd name="T20" fmla="*/ 2 w 25"/>
                <a:gd name="T21" fmla="*/ 21 h 27"/>
                <a:gd name="T22" fmla="*/ 0 w 25"/>
                <a:gd name="T23" fmla="*/ 18 h 27"/>
                <a:gd name="T24" fmla="*/ 0 w 25"/>
                <a:gd name="T25" fmla="*/ 10 h 27"/>
                <a:gd name="T26" fmla="*/ 0 w 25"/>
                <a:gd name="T27" fmla="*/ 8 h 27"/>
                <a:gd name="T28" fmla="*/ 0 w 25"/>
                <a:gd name="T29" fmla="*/ 8 h 27"/>
                <a:gd name="T30" fmla="*/ 0 w 25"/>
                <a:gd name="T31" fmla="*/ 8 h 27"/>
                <a:gd name="T32" fmla="*/ 0 w 25"/>
                <a:gd name="T33" fmla="*/ 8 h 27"/>
                <a:gd name="T34" fmla="*/ 6 w 25"/>
                <a:gd name="T35" fmla="*/ 4 h 27"/>
                <a:gd name="T36" fmla="*/ 14 w 25"/>
                <a:gd name="T37" fmla="*/ 2 h 27"/>
                <a:gd name="T38" fmla="*/ 20 w 25"/>
                <a:gd name="T39" fmla="*/ 0 h 27"/>
                <a:gd name="T40" fmla="*/ 25 w 25"/>
                <a:gd name="T41" fmla="*/ 2 h 2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5" h="27">
                  <a:moveTo>
                    <a:pt x="25" y="2"/>
                  </a:moveTo>
                  <a:lnTo>
                    <a:pt x="25" y="4"/>
                  </a:lnTo>
                  <a:lnTo>
                    <a:pt x="25" y="8"/>
                  </a:lnTo>
                  <a:lnTo>
                    <a:pt x="25" y="10"/>
                  </a:lnTo>
                  <a:lnTo>
                    <a:pt x="25" y="12"/>
                  </a:lnTo>
                  <a:lnTo>
                    <a:pt x="23" y="18"/>
                  </a:lnTo>
                  <a:lnTo>
                    <a:pt x="22" y="21"/>
                  </a:lnTo>
                  <a:lnTo>
                    <a:pt x="16" y="25"/>
                  </a:lnTo>
                  <a:lnTo>
                    <a:pt x="10" y="27"/>
                  </a:lnTo>
                  <a:lnTo>
                    <a:pt x="6" y="25"/>
                  </a:lnTo>
                  <a:lnTo>
                    <a:pt x="2" y="21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0" y="8"/>
                  </a:lnTo>
                  <a:lnTo>
                    <a:pt x="6" y="4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5" name="Freeform 122">
              <a:extLst>
                <a:ext uri="{FF2B5EF4-FFF2-40B4-BE49-F238E27FC236}">
                  <a16:creationId xmlns:a16="http://schemas.microsoft.com/office/drawing/2014/main" id="{5B10CE10-5290-478A-BA6E-7B3F3F2EED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" y="2761"/>
              <a:ext cx="107" cy="28"/>
            </a:xfrm>
            <a:custGeom>
              <a:avLst/>
              <a:gdLst>
                <a:gd name="T0" fmla="*/ 37 w 107"/>
                <a:gd name="T1" fmla="*/ 6 h 28"/>
                <a:gd name="T2" fmla="*/ 27 w 107"/>
                <a:gd name="T3" fmla="*/ 8 h 28"/>
                <a:gd name="T4" fmla="*/ 14 w 107"/>
                <a:gd name="T5" fmla="*/ 10 h 28"/>
                <a:gd name="T6" fmla="*/ 2 w 107"/>
                <a:gd name="T7" fmla="*/ 10 h 28"/>
                <a:gd name="T8" fmla="*/ 0 w 107"/>
                <a:gd name="T9" fmla="*/ 10 h 28"/>
                <a:gd name="T10" fmla="*/ 0 w 107"/>
                <a:gd name="T11" fmla="*/ 14 h 28"/>
                <a:gd name="T12" fmla="*/ 10 w 107"/>
                <a:gd name="T13" fmla="*/ 18 h 28"/>
                <a:gd name="T14" fmla="*/ 22 w 107"/>
                <a:gd name="T15" fmla="*/ 24 h 28"/>
                <a:gd name="T16" fmla="*/ 25 w 107"/>
                <a:gd name="T17" fmla="*/ 28 h 28"/>
                <a:gd name="T18" fmla="*/ 29 w 107"/>
                <a:gd name="T19" fmla="*/ 24 h 28"/>
                <a:gd name="T20" fmla="*/ 39 w 107"/>
                <a:gd name="T21" fmla="*/ 18 h 28"/>
                <a:gd name="T22" fmla="*/ 53 w 107"/>
                <a:gd name="T23" fmla="*/ 14 h 28"/>
                <a:gd name="T24" fmla="*/ 64 w 107"/>
                <a:gd name="T25" fmla="*/ 14 h 28"/>
                <a:gd name="T26" fmla="*/ 74 w 107"/>
                <a:gd name="T27" fmla="*/ 18 h 28"/>
                <a:gd name="T28" fmla="*/ 84 w 107"/>
                <a:gd name="T29" fmla="*/ 20 h 28"/>
                <a:gd name="T30" fmla="*/ 94 w 107"/>
                <a:gd name="T31" fmla="*/ 22 h 28"/>
                <a:gd name="T32" fmla="*/ 104 w 107"/>
                <a:gd name="T33" fmla="*/ 28 h 28"/>
                <a:gd name="T34" fmla="*/ 107 w 107"/>
                <a:gd name="T35" fmla="*/ 28 h 28"/>
                <a:gd name="T36" fmla="*/ 102 w 107"/>
                <a:gd name="T37" fmla="*/ 18 h 28"/>
                <a:gd name="T38" fmla="*/ 86 w 107"/>
                <a:gd name="T39" fmla="*/ 6 h 28"/>
                <a:gd name="T40" fmla="*/ 66 w 107"/>
                <a:gd name="T41" fmla="*/ 0 h 28"/>
                <a:gd name="T42" fmla="*/ 59 w 107"/>
                <a:gd name="T43" fmla="*/ 0 h 28"/>
                <a:gd name="T44" fmla="*/ 51 w 107"/>
                <a:gd name="T45" fmla="*/ 2 h 28"/>
                <a:gd name="T46" fmla="*/ 43 w 107"/>
                <a:gd name="T47" fmla="*/ 4 h 28"/>
                <a:gd name="T48" fmla="*/ 37 w 107"/>
                <a:gd name="T49" fmla="*/ 6 h 2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28">
                  <a:moveTo>
                    <a:pt x="37" y="6"/>
                  </a:moveTo>
                  <a:lnTo>
                    <a:pt x="27" y="8"/>
                  </a:lnTo>
                  <a:lnTo>
                    <a:pt x="14" y="10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10" y="18"/>
                  </a:lnTo>
                  <a:lnTo>
                    <a:pt x="22" y="24"/>
                  </a:lnTo>
                  <a:lnTo>
                    <a:pt x="25" y="28"/>
                  </a:lnTo>
                  <a:lnTo>
                    <a:pt x="29" y="24"/>
                  </a:lnTo>
                  <a:lnTo>
                    <a:pt x="39" y="18"/>
                  </a:lnTo>
                  <a:lnTo>
                    <a:pt x="53" y="14"/>
                  </a:lnTo>
                  <a:lnTo>
                    <a:pt x="64" y="14"/>
                  </a:lnTo>
                  <a:lnTo>
                    <a:pt x="74" y="18"/>
                  </a:lnTo>
                  <a:lnTo>
                    <a:pt x="84" y="20"/>
                  </a:lnTo>
                  <a:lnTo>
                    <a:pt x="94" y="22"/>
                  </a:lnTo>
                  <a:lnTo>
                    <a:pt x="104" y="28"/>
                  </a:lnTo>
                  <a:lnTo>
                    <a:pt x="107" y="28"/>
                  </a:lnTo>
                  <a:lnTo>
                    <a:pt x="102" y="18"/>
                  </a:lnTo>
                  <a:lnTo>
                    <a:pt x="86" y="6"/>
                  </a:lnTo>
                  <a:lnTo>
                    <a:pt x="66" y="0"/>
                  </a:lnTo>
                  <a:lnTo>
                    <a:pt x="59" y="0"/>
                  </a:lnTo>
                  <a:lnTo>
                    <a:pt x="51" y="2"/>
                  </a:lnTo>
                  <a:lnTo>
                    <a:pt x="43" y="4"/>
                  </a:lnTo>
                  <a:lnTo>
                    <a:pt x="37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6" name="Freeform 123">
              <a:extLst>
                <a:ext uri="{FF2B5EF4-FFF2-40B4-BE49-F238E27FC236}">
                  <a16:creationId xmlns:a16="http://schemas.microsoft.com/office/drawing/2014/main" id="{2274C392-FA19-48ED-B5D9-C030BE37C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2773"/>
              <a:ext cx="21" cy="25"/>
            </a:xfrm>
            <a:custGeom>
              <a:avLst/>
              <a:gdLst>
                <a:gd name="T0" fmla="*/ 0 w 21"/>
                <a:gd name="T1" fmla="*/ 4 h 25"/>
                <a:gd name="T2" fmla="*/ 0 w 21"/>
                <a:gd name="T3" fmla="*/ 6 h 25"/>
                <a:gd name="T4" fmla="*/ 0 w 21"/>
                <a:gd name="T5" fmla="*/ 8 h 25"/>
                <a:gd name="T6" fmla="*/ 0 w 21"/>
                <a:gd name="T7" fmla="*/ 12 h 25"/>
                <a:gd name="T8" fmla="*/ 0 w 21"/>
                <a:gd name="T9" fmla="*/ 14 h 25"/>
                <a:gd name="T10" fmla="*/ 2 w 21"/>
                <a:gd name="T11" fmla="*/ 19 h 25"/>
                <a:gd name="T12" fmla="*/ 6 w 21"/>
                <a:gd name="T13" fmla="*/ 23 h 25"/>
                <a:gd name="T14" fmla="*/ 10 w 21"/>
                <a:gd name="T15" fmla="*/ 25 h 25"/>
                <a:gd name="T16" fmla="*/ 14 w 21"/>
                <a:gd name="T17" fmla="*/ 25 h 25"/>
                <a:gd name="T18" fmla="*/ 18 w 21"/>
                <a:gd name="T19" fmla="*/ 23 h 25"/>
                <a:gd name="T20" fmla="*/ 21 w 21"/>
                <a:gd name="T21" fmla="*/ 18 h 25"/>
                <a:gd name="T22" fmla="*/ 21 w 21"/>
                <a:gd name="T23" fmla="*/ 12 h 25"/>
                <a:gd name="T24" fmla="*/ 21 w 21"/>
                <a:gd name="T25" fmla="*/ 4 h 25"/>
                <a:gd name="T26" fmla="*/ 21 w 21"/>
                <a:gd name="T27" fmla="*/ 2 h 25"/>
                <a:gd name="T28" fmla="*/ 21 w 21"/>
                <a:gd name="T29" fmla="*/ 2 h 25"/>
                <a:gd name="T30" fmla="*/ 21 w 21"/>
                <a:gd name="T31" fmla="*/ 2 h 25"/>
                <a:gd name="T32" fmla="*/ 21 w 21"/>
                <a:gd name="T33" fmla="*/ 2 h 25"/>
                <a:gd name="T34" fmla="*/ 16 w 21"/>
                <a:gd name="T35" fmla="*/ 0 h 25"/>
                <a:gd name="T36" fmla="*/ 12 w 21"/>
                <a:gd name="T37" fmla="*/ 0 h 25"/>
                <a:gd name="T38" fmla="*/ 6 w 21"/>
                <a:gd name="T39" fmla="*/ 0 h 25"/>
                <a:gd name="T40" fmla="*/ 0 w 21"/>
                <a:gd name="T41" fmla="*/ 4 h 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1" h="25">
                  <a:moveTo>
                    <a:pt x="0" y="4"/>
                  </a:moveTo>
                  <a:lnTo>
                    <a:pt x="0" y="6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2" y="19"/>
                  </a:lnTo>
                  <a:lnTo>
                    <a:pt x="6" y="23"/>
                  </a:lnTo>
                  <a:lnTo>
                    <a:pt x="10" y="25"/>
                  </a:lnTo>
                  <a:lnTo>
                    <a:pt x="14" y="25"/>
                  </a:lnTo>
                  <a:lnTo>
                    <a:pt x="18" y="23"/>
                  </a:lnTo>
                  <a:lnTo>
                    <a:pt x="21" y="18"/>
                  </a:lnTo>
                  <a:lnTo>
                    <a:pt x="21" y="12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7" name="Freeform 124">
              <a:extLst>
                <a:ext uri="{FF2B5EF4-FFF2-40B4-BE49-F238E27FC236}">
                  <a16:creationId xmlns:a16="http://schemas.microsoft.com/office/drawing/2014/main" id="{17FAAECF-2674-435F-8BBA-4DB524894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" y="2765"/>
              <a:ext cx="127" cy="31"/>
            </a:xfrm>
            <a:custGeom>
              <a:avLst/>
              <a:gdLst>
                <a:gd name="T0" fmla="*/ 127 w 127"/>
                <a:gd name="T1" fmla="*/ 20 h 31"/>
                <a:gd name="T2" fmla="*/ 127 w 127"/>
                <a:gd name="T3" fmla="*/ 22 h 31"/>
                <a:gd name="T4" fmla="*/ 119 w 127"/>
                <a:gd name="T5" fmla="*/ 26 h 31"/>
                <a:gd name="T6" fmla="*/ 111 w 127"/>
                <a:gd name="T7" fmla="*/ 27 h 31"/>
                <a:gd name="T8" fmla="*/ 107 w 127"/>
                <a:gd name="T9" fmla="*/ 31 h 31"/>
                <a:gd name="T10" fmla="*/ 101 w 127"/>
                <a:gd name="T11" fmla="*/ 29 h 31"/>
                <a:gd name="T12" fmla="*/ 90 w 127"/>
                <a:gd name="T13" fmla="*/ 24 h 31"/>
                <a:gd name="T14" fmla="*/ 74 w 127"/>
                <a:gd name="T15" fmla="*/ 18 h 31"/>
                <a:gd name="T16" fmla="*/ 58 w 127"/>
                <a:gd name="T17" fmla="*/ 14 h 31"/>
                <a:gd name="T18" fmla="*/ 47 w 127"/>
                <a:gd name="T19" fmla="*/ 14 h 31"/>
                <a:gd name="T20" fmla="*/ 31 w 127"/>
                <a:gd name="T21" fmla="*/ 14 h 31"/>
                <a:gd name="T22" fmla="*/ 17 w 127"/>
                <a:gd name="T23" fmla="*/ 18 h 31"/>
                <a:gd name="T24" fmla="*/ 4 w 127"/>
                <a:gd name="T25" fmla="*/ 22 h 31"/>
                <a:gd name="T26" fmla="*/ 0 w 127"/>
                <a:gd name="T27" fmla="*/ 22 h 31"/>
                <a:gd name="T28" fmla="*/ 0 w 127"/>
                <a:gd name="T29" fmla="*/ 20 h 31"/>
                <a:gd name="T30" fmla="*/ 4 w 127"/>
                <a:gd name="T31" fmla="*/ 16 h 31"/>
                <a:gd name="T32" fmla="*/ 12 w 127"/>
                <a:gd name="T33" fmla="*/ 10 h 31"/>
                <a:gd name="T34" fmla="*/ 21 w 127"/>
                <a:gd name="T35" fmla="*/ 6 h 31"/>
                <a:gd name="T36" fmla="*/ 35 w 127"/>
                <a:gd name="T37" fmla="*/ 2 h 31"/>
                <a:gd name="T38" fmla="*/ 49 w 127"/>
                <a:gd name="T39" fmla="*/ 0 h 31"/>
                <a:gd name="T40" fmla="*/ 64 w 127"/>
                <a:gd name="T41" fmla="*/ 2 h 31"/>
                <a:gd name="T42" fmla="*/ 70 w 127"/>
                <a:gd name="T43" fmla="*/ 4 h 31"/>
                <a:gd name="T44" fmla="*/ 78 w 127"/>
                <a:gd name="T45" fmla="*/ 6 h 31"/>
                <a:gd name="T46" fmla="*/ 88 w 127"/>
                <a:gd name="T47" fmla="*/ 10 h 31"/>
                <a:gd name="T48" fmla="*/ 99 w 127"/>
                <a:gd name="T49" fmla="*/ 14 h 31"/>
                <a:gd name="T50" fmla="*/ 109 w 127"/>
                <a:gd name="T51" fmla="*/ 16 h 31"/>
                <a:gd name="T52" fmla="*/ 119 w 127"/>
                <a:gd name="T53" fmla="*/ 18 h 31"/>
                <a:gd name="T54" fmla="*/ 125 w 127"/>
                <a:gd name="T55" fmla="*/ 20 h 31"/>
                <a:gd name="T56" fmla="*/ 127 w 127"/>
                <a:gd name="T57" fmla="*/ 20 h 3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27" h="31">
                  <a:moveTo>
                    <a:pt x="127" y="20"/>
                  </a:moveTo>
                  <a:lnTo>
                    <a:pt x="127" y="22"/>
                  </a:lnTo>
                  <a:lnTo>
                    <a:pt x="119" y="26"/>
                  </a:lnTo>
                  <a:lnTo>
                    <a:pt x="111" y="27"/>
                  </a:lnTo>
                  <a:lnTo>
                    <a:pt x="107" y="31"/>
                  </a:lnTo>
                  <a:lnTo>
                    <a:pt x="101" y="29"/>
                  </a:lnTo>
                  <a:lnTo>
                    <a:pt x="90" y="24"/>
                  </a:lnTo>
                  <a:lnTo>
                    <a:pt x="74" y="18"/>
                  </a:lnTo>
                  <a:lnTo>
                    <a:pt x="58" y="14"/>
                  </a:lnTo>
                  <a:lnTo>
                    <a:pt x="47" y="14"/>
                  </a:lnTo>
                  <a:lnTo>
                    <a:pt x="31" y="14"/>
                  </a:lnTo>
                  <a:lnTo>
                    <a:pt x="17" y="18"/>
                  </a:lnTo>
                  <a:lnTo>
                    <a:pt x="4" y="22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4" y="16"/>
                  </a:lnTo>
                  <a:lnTo>
                    <a:pt x="12" y="10"/>
                  </a:lnTo>
                  <a:lnTo>
                    <a:pt x="21" y="6"/>
                  </a:lnTo>
                  <a:lnTo>
                    <a:pt x="35" y="2"/>
                  </a:lnTo>
                  <a:lnTo>
                    <a:pt x="49" y="0"/>
                  </a:lnTo>
                  <a:lnTo>
                    <a:pt x="64" y="2"/>
                  </a:lnTo>
                  <a:lnTo>
                    <a:pt x="70" y="4"/>
                  </a:lnTo>
                  <a:lnTo>
                    <a:pt x="78" y="6"/>
                  </a:lnTo>
                  <a:lnTo>
                    <a:pt x="88" y="10"/>
                  </a:lnTo>
                  <a:lnTo>
                    <a:pt x="99" y="14"/>
                  </a:lnTo>
                  <a:lnTo>
                    <a:pt x="109" y="16"/>
                  </a:lnTo>
                  <a:lnTo>
                    <a:pt x="119" y="18"/>
                  </a:lnTo>
                  <a:lnTo>
                    <a:pt x="125" y="20"/>
                  </a:lnTo>
                  <a:lnTo>
                    <a:pt x="12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8" name="Freeform 125">
              <a:extLst>
                <a:ext uri="{FF2B5EF4-FFF2-40B4-BE49-F238E27FC236}">
                  <a16:creationId xmlns:a16="http://schemas.microsoft.com/office/drawing/2014/main" id="{E9332EDF-A348-492D-A7DC-17C8942FA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" y="3003"/>
              <a:ext cx="116" cy="34"/>
            </a:xfrm>
            <a:custGeom>
              <a:avLst/>
              <a:gdLst>
                <a:gd name="T0" fmla="*/ 0 w 116"/>
                <a:gd name="T1" fmla="*/ 10 h 34"/>
                <a:gd name="T2" fmla="*/ 2 w 116"/>
                <a:gd name="T3" fmla="*/ 14 h 34"/>
                <a:gd name="T4" fmla="*/ 6 w 116"/>
                <a:gd name="T5" fmla="*/ 20 h 34"/>
                <a:gd name="T6" fmla="*/ 16 w 116"/>
                <a:gd name="T7" fmla="*/ 28 h 34"/>
                <a:gd name="T8" fmla="*/ 30 w 116"/>
                <a:gd name="T9" fmla="*/ 34 h 34"/>
                <a:gd name="T10" fmla="*/ 39 w 116"/>
                <a:gd name="T11" fmla="*/ 34 h 34"/>
                <a:gd name="T12" fmla="*/ 47 w 116"/>
                <a:gd name="T13" fmla="*/ 34 h 34"/>
                <a:gd name="T14" fmla="*/ 57 w 116"/>
                <a:gd name="T15" fmla="*/ 34 h 34"/>
                <a:gd name="T16" fmla="*/ 65 w 116"/>
                <a:gd name="T17" fmla="*/ 32 h 34"/>
                <a:gd name="T18" fmla="*/ 73 w 116"/>
                <a:gd name="T19" fmla="*/ 32 h 34"/>
                <a:gd name="T20" fmla="*/ 79 w 116"/>
                <a:gd name="T21" fmla="*/ 30 h 34"/>
                <a:gd name="T22" fmla="*/ 84 w 116"/>
                <a:gd name="T23" fmla="*/ 26 h 34"/>
                <a:gd name="T24" fmla="*/ 90 w 116"/>
                <a:gd name="T25" fmla="*/ 24 h 34"/>
                <a:gd name="T26" fmla="*/ 100 w 116"/>
                <a:gd name="T27" fmla="*/ 16 h 34"/>
                <a:gd name="T28" fmla="*/ 108 w 116"/>
                <a:gd name="T29" fmla="*/ 8 h 34"/>
                <a:gd name="T30" fmla="*/ 114 w 116"/>
                <a:gd name="T31" fmla="*/ 2 h 34"/>
                <a:gd name="T32" fmla="*/ 116 w 116"/>
                <a:gd name="T33" fmla="*/ 0 h 34"/>
                <a:gd name="T34" fmla="*/ 0 w 116"/>
                <a:gd name="T35" fmla="*/ 10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6" h="34">
                  <a:moveTo>
                    <a:pt x="0" y="10"/>
                  </a:moveTo>
                  <a:lnTo>
                    <a:pt x="2" y="14"/>
                  </a:lnTo>
                  <a:lnTo>
                    <a:pt x="6" y="20"/>
                  </a:lnTo>
                  <a:lnTo>
                    <a:pt x="16" y="28"/>
                  </a:lnTo>
                  <a:lnTo>
                    <a:pt x="30" y="34"/>
                  </a:lnTo>
                  <a:lnTo>
                    <a:pt x="39" y="34"/>
                  </a:lnTo>
                  <a:lnTo>
                    <a:pt x="47" y="34"/>
                  </a:lnTo>
                  <a:lnTo>
                    <a:pt x="57" y="34"/>
                  </a:lnTo>
                  <a:lnTo>
                    <a:pt x="65" y="32"/>
                  </a:lnTo>
                  <a:lnTo>
                    <a:pt x="73" y="32"/>
                  </a:lnTo>
                  <a:lnTo>
                    <a:pt x="79" y="30"/>
                  </a:lnTo>
                  <a:lnTo>
                    <a:pt x="84" y="26"/>
                  </a:lnTo>
                  <a:lnTo>
                    <a:pt x="90" y="24"/>
                  </a:lnTo>
                  <a:lnTo>
                    <a:pt x="100" y="16"/>
                  </a:lnTo>
                  <a:lnTo>
                    <a:pt x="108" y="8"/>
                  </a:lnTo>
                  <a:lnTo>
                    <a:pt x="114" y="2"/>
                  </a:lnTo>
                  <a:lnTo>
                    <a:pt x="116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9" name="Freeform 126">
              <a:extLst>
                <a:ext uri="{FF2B5EF4-FFF2-40B4-BE49-F238E27FC236}">
                  <a16:creationId xmlns:a16="http://schemas.microsoft.com/office/drawing/2014/main" id="{A8992770-B3E6-4F3E-BC26-CC46DFB30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" y="2992"/>
              <a:ext cx="140" cy="31"/>
            </a:xfrm>
            <a:custGeom>
              <a:avLst/>
              <a:gdLst>
                <a:gd name="T0" fmla="*/ 5 w 140"/>
                <a:gd name="T1" fmla="*/ 0 h 31"/>
                <a:gd name="T2" fmla="*/ 4 w 140"/>
                <a:gd name="T3" fmla="*/ 0 h 31"/>
                <a:gd name="T4" fmla="*/ 2 w 140"/>
                <a:gd name="T5" fmla="*/ 4 h 31"/>
                <a:gd name="T6" fmla="*/ 0 w 140"/>
                <a:gd name="T7" fmla="*/ 9 h 31"/>
                <a:gd name="T8" fmla="*/ 0 w 140"/>
                <a:gd name="T9" fmla="*/ 17 h 31"/>
                <a:gd name="T10" fmla="*/ 7 w 140"/>
                <a:gd name="T11" fmla="*/ 23 h 31"/>
                <a:gd name="T12" fmla="*/ 23 w 140"/>
                <a:gd name="T13" fmla="*/ 27 h 31"/>
                <a:gd name="T14" fmla="*/ 39 w 140"/>
                <a:gd name="T15" fmla="*/ 27 h 31"/>
                <a:gd name="T16" fmla="*/ 50 w 140"/>
                <a:gd name="T17" fmla="*/ 29 h 31"/>
                <a:gd name="T18" fmla="*/ 60 w 140"/>
                <a:gd name="T19" fmla="*/ 31 h 31"/>
                <a:gd name="T20" fmla="*/ 70 w 140"/>
                <a:gd name="T21" fmla="*/ 29 h 31"/>
                <a:gd name="T22" fmla="*/ 80 w 140"/>
                <a:gd name="T23" fmla="*/ 29 h 31"/>
                <a:gd name="T24" fmla="*/ 89 w 140"/>
                <a:gd name="T25" fmla="*/ 25 h 31"/>
                <a:gd name="T26" fmla="*/ 111 w 140"/>
                <a:gd name="T27" fmla="*/ 17 h 31"/>
                <a:gd name="T28" fmla="*/ 127 w 140"/>
                <a:gd name="T29" fmla="*/ 11 h 31"/>
                <a:gd name="T30" fmla="*/ 136 w 140"/>
                <a:gd name="T31" fmla="*/ 8 h 31"/>
                <a:gd name="T32" fmla="*/ 140 w 140"/>
                <a:gd name="T33" fmla="*/ 6 h 31"/>
                <a:gd name="T34" fmla="*/ 5 w 140"/>
                <a:gd name="T35" fmla="*/ 0 h 3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40" h="31">
                  <a:moveTo>
                    <a:pt x="5" y="0"/>
                  </a:moveTo>
                  <a:lnTo>
                    <a:pt x="4" y="0"/>
                  </a:lnTo>
                  <a:lnTo>
                    <a:pt x="2" y="4"/>
                  </a:lnTo>
                  <a:lnTo>
                    <a:pt x="0" y="9"/>
                  </a:lnTo>
                  <a:lnTo>
                    <a:pt x="0" y="17"/>
                  </a:lnTo>
                  <a:lnTo>
                    <a:pt x="7" y="23"/>
                  </a:lnTo>
                  <a:lnTo>
                    <a:pt x="23" y="27"/>
                  </a:lnTo>
                  <a:lnTo>
                    <a:pt x="39" y="27"/>
                  </a:lnTo>
                  <a:lnTo>
                    <a:pt x="50" y="29"/>
                  </a:lnTo>
                  <a:lnTo>
                    <a:pt x="60" y="31"/>
                  </a:lnTo>
                  <a:lnTo>
                    <a:pt x="70" y="29"/>
                  </a:lnTo>
                  <a:lnTo>
                    <a:pt x="80" y="29"/>
                  </a:lnTo>
                  <a:lnTo>
                    <a:pt x="89" y="25"/>
                  </a:lnTo>
                  <a:lnTo>
                    <a:pt x="111" y="17"/>
                  </a:lnTo>
                  <a:lnTo>
                    <a:pt x="127" y="11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B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0" name="Freeform 127">
              <a:extLst>
                <a:ext uri="{FF2B5EF4-FFF2-40B4-BE49-F238E27FC236}">
                  <a16:creationId xmlns:a16="http://schemas.microsoft.com/office/drawing/2014/main" id="{EE40265C-39EA-4EEC-ADB8-A115614F2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" y="3005"/>
              <a:ext cx="49" cy="8"/>
            </a:xfrm>
            <a:custGeom>
              <a:avLst/>
              <a:gdLst>
                <a:gd name="T0" fmla="*/ 24 w 49"/>
                <a:gd name="T1" fmla="*/ 8 h 8"/>
                <a:gd name="T2" fmla="*/ 34 w 49"/>
                <a:gd name="T3" fmla="*/ 8 h 8"/>
                <a:gd name="T4" fmla="*/ 41 w 49"/>
                <a:gd name="T5" fmla="*/ 8 h 8"/>
                <a:gd name="T6" fmla="*/ 47 w 49"/>
                <a:gd name="T7" fmla="*/ 8 h 8"/>
                <a:gd name="T8" fmla="*/ 49 w 49"/>
                <a:gd name="T9" fmla="*/ 8 h 8"/>
                <a:gd name="T10" fmla="*/ 47 w 49"/>
                <a:gd name="T11" fmla="*/ 6 h 8"/>
                <a:gd name="T12" fmla="*/ 41 w 49"/>
                <a:gd name="T13" fmla="*/ 4 h 8"/>
                <a:gd name="T14" fmla="*/ 34 w 49"/>
                <a:gd name="T15" fmla="*/ 4 h 8"/>
                <a:gd name="T16" fmla="*/ 26 w 49"/>
                <a:gd name="T17" fmla="*/ 2 h 8"/>
                <a:gd name="T18" fmla="*/ 16 w 49"/>
                <a:gd name="T19" fmla="*/ 0 h 8"/>
                <a:gd name="T20" fmla="*/ 8 w 49"/>
                <a:gd name="T21" fmla="*/ 0 h 8"/>
                <a:gd name="T22" fmla="*/ 2 w 49"/>
                <a:gd name="T23" fmla="*/ 0 h 8"/>
                <a:gd name="T24" fmla="*/ 0 w 49"/>
                <a:gd name="T25" fmla="*/ 2 h 8"/>
                <a:gd name="T26" fmla="*/ 0 w 49"/>
                <a:gd name="T27" fmla="*/ 4 h 8"/>
                <a:gd name="T28" fmla="*/ 6 w 49"/>
                <a:gd name="T29" fmla="*/ 4 h 8"/>
                <a:gd name="T30" fmla="*/ 14 w 49"/>
                <a:gd name="T31" fmla="*/ 6 h 8"/>
                <a:gd name="T32" fmla="*/ 24 w 49"/>
                <a:gd name="T33" fmla="*/ 8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9" h="8">
                  <a:moveTo>
                    <a:pt x="24" y="8"/>
                  </a:moveTo>
                  <a:lnTo>
                    <a:pt x="34" y="8"/>
                  </a:lnTo>
                  <a:lnTo>
                    <a:pt x="41" y="8"/>
                  </a:lnTo>
                  <a:lnTo>
                    <a:pt x="47" y="8"/>
                  </a:lnTo>
                  <a:lnTo>
                    <a:pt x="49" y="8"/>
                  </a:lnTo>
                  <a:lnTo>
                    <a:pt x="47" y="6"/>
                  </a:lnTo>
                  <a:lnTo>
                    <a:pt x="41" y="4"/>
                  </a:lnTo>
                  <a:lnTo>
                    <a:pt x="34" y="4"/>
                  </a:lnTo>
                  <a:lnTo>
                    <a:pt x="26" y="2"/>
                  </a:lnTo>
                  <a:lnTo>
                    <a:pt x="16" y="0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6" y="4"/>
                  </a:lnTo>
                  <a:lnTo>
                    <a:pt x="14" y="6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1" name="Freeform 128">
              <a:extLst>
                <a:ext uri="{FF2B5EF4-FFF2-40B4-BE49-F238E27FC236}">
                  <a16:creationId xmlns:a16="http://schemas.microsoft.com/office/drawing/2014/main" id="{231D0350-6D1D-40F4-8430-F932211111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2976"/>
              <a:ext cx="162" cy="22"/>
            </a:xfrm>
            <a:custGeom>
              <a:avLst/>
              <a:gdLst>
                <a:gd name="T0" fmla="*/ 0 w 162"/>
                <a:gd name="T1" fmla="*/ 8 h 22"/>
                <a:gd name="T2" fmla="*/ 2 w 162"/>
                <a:gd name="T3" fmla="*/ 6 h 22"/>
                <a:gd name="T4" fmla="*/ 8 w 162"/>
                <a:gd name="T5" fmla="*/ 8 h 22"/>
                <a:gd name="T6" fmla="*/ 13 w 162"/>
                <a:gd name="T7" fmla="*/ 10 h 22"/>
                <a:gd name="T8" fmla="*/ 15 w 162"/>
                <a:gd name="T9" fmla="*/ 10 h 22"/>
                <a:gd name="T10" fmla="*/ 29 w 162"/>
                <a:gd name="T11" fmla="*/ 0 h 22"/>
                <a:gd name="T12" fmla="*/ 45 w 162"/>
                <a:gd name="T13" fmla="*/ 10 h 22"/>
                <a:gd name="T14" fmla="*/ 80 w 162"/>
                <a:gd name="T15" fmla="*/ 2 h 22"/>
                <a:gd name="T16" fmla="*/ 135 w 162"/>
                <a:gd name="T17" fmla="*/ 16 h 22"/>
                <a:gd name="T18" fmla="*/ 162 w 162"/>
                <a:gd name="T19" fmla="*/ 14 h 22"/>
                <a:gd name="T20" fmla="*/ 148 w 162"/>
                <a:gd name="T21" fmla="*/ 22 h 22"/>
                <a:gd name="T22" fmla="*/ 144 w 162"/>
                <a:gd name="T23" fmla="*/ 22 h 22"/>
                <a:gd name="T24" fmla="*/ 137 w 162"/>
                <a:gd name="T25" fmla="*/ 20 h 22"/>
                <a:gd name="T26" fmla="*/ 125 w 162"/>
                <a:gd name="T27" fmla="*/ 20 h 22"/>
                <a:gd name="T28" fmla="*/ 111 w 162"/>
                <a:gd name="T29" fmla="*/ 18 h 22"/>
                <a:gd name="T30" fmla="*/ 97 w 162"/>
                <a:gd name="T31" fmla="*/ 18 h 22"/>
                <a:gd name="T32" fmla="*/ 84 w 162"/>
                <a:gd name="T33" fmla="*/ 18 h 22"/>
                <a:gd name="T34" fmla="*/ 72 w 162"/>
                <a:gd name="T35" fmla="*/ 18 h 22"/>
                <a:gd name="T36" fmla="*/ 64 w 162"/>
                <a:gd name="T37" fmla="*/ 20 h 22"/>
                <a:gd name="T38" fmla="*/ 53 w 162"/>
                <a:gd name="T39" fmla="*/ 22 h 22"/>
                <a:gd name="T40" fmla="*/ 39 w 162"/>
                <a:gd name="T41" fmla="*/ 20 h 22"/>
                <a:gd name="T42" fmla="*/ 27 w 162"/>
                <a:gd name="T43" fmla="*/ 16 h 22"/>
                <a:gd name="T44" fmla="*/ 13 w 162"/>
                <a:gd name="T45" fmla="*/ 16 h 22"/>
                <a:gd name="T46" fmla="*/ 6 w 162"/>
                <a:gd name="T47" fmla="*/ 16 h 22"/>
                <a:gd name="T48" fmla="*/ 2 w 162"/>
                <a:gd name="T49" fmla="*/ 14 h 22"/>
                <a:gd name="T50" fmla="*/ 0 w 162"/>
                <a:gd name="T51" fmla="*/ 12 h 22"/>
                <a:gd name="T52" fmla="*/ 0 w 162"/>
                <a:gd name="T53" fmla="*/ 8 h 2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62" h="22">
                  <a:moveTo>
                    <a:pt x="0" y="8"/>
                  </a:moveTo>
                  <a:lnTo>
                    <a:pt x="2" y="6"/>
                  </a:lnTo>
                  <a:lnTo>
                    <a:pt x="8" y="8"/>
                  </a:lnTo>
                  <a:lnTo>
                    <a:pt x="13" y="10"/>
                  </a:lnTo>
                  <a:lnTo>
                    <a:pt x="15" y="10"/>
                  </a:lnTo>
                  <a:lnTo>
                    <a:pt x="29" y="0"/>
                  </a:lnTo>
                  <a:lnTo>
                    <a:pt x="45" y="10"/>
                  </a:lnTo>
                  <a:lnTo>
                    <a:pt x="80" y="2"/>
                  </a:lnTo>
                  <a:lnTo>
                    <a:pt x="135" y="16"/>
                  </a:lnTo>
                  <a:lnTo>
                    <a:pt x="162" y="14"/>
                  </a:lnTo>
                  <a:lnTo>
                    <a:pt x="148" y="22"/>
                  </a:lnTo>
                  <a:lnTo>
                    <a:pt x="144" y="22"/>
                  </a:lnTo>
                  <a:lnTo>
                    <a:pt x="137" y="20"/>
                  </a:lnTo>
                  <a:lnTo>
                    <a:pt x="125" y="20"/>
                  </a:lnTo>
                  <a:lnTo>
                    <a:pt x="111" y="18"/>
                  </a:lnTo>
                  <a:lnTo>
                    <a:pt x="97" y="18"/>
                  </a:lnTo>
                  <a:lnTo>
                    <a:pt x="84" y="18"/>
                  </a:lnTo>
                  <a:lnTo>
                    <a:pt x="72" y="18"/>
                  </a:lnTo>
                  <a:lnTo>
                    <a:pt x="64" y="20"/>
                  </a:lnTo>
                  <a:lnTo>
                    <a:pt x="53" y="22"/>
                  </a:lnTo>
                  <a:lnTo>
                    <a:pt x="39" y="20"/>
                  </a:lnTo>
                  <a:lnTo>
                    <a:pt x="27" y="16"/>
                  </a:lnTo>
                  <a:lnTo>
                    <a:pt x="13" y="16"/>
                  </a:lnTo>
                  <a:lnTo>
                    <a:pt x="6" y="16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A533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2" name="Freeform 129">
              <a:extLst>
                <a:ext uri="{FF2B5EF4-FFF2-40B4-BE49-F238E27FC236}">
                  <a16:creationId xmlns:a16="http://schemas.microsoft.com/office/drawing/2014/main" id="{A3638EED-9825-44C7-93D7-4F1A5CB3A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8" y="3181"/>
              <a:ext cx="236" cy="301"/>
            </a:xfrm>
            <a:custGeom>
              <a:avLst/>
              <a:gdLst>
                <a:gd name="T0" fmla="*/ 115 w 236"/>
                <a:gd name="T1" fmla="*/ 0 h 301"/>
                <a:gd name="T2" fmla="*/ 113 w 236"/>
                <a:gd name="T3" fmla="*/ 0 h 301"/>
                <a:gd name="T4" fmla="*/ 107 w 236"/>
                <a:gd name="T5" fmla="*/ 2 h 301"/>
                <a:gd name="T6" fmla="*/ 99 w 236"/>
                <a:gd name="T7" fmla="*/ 2 h 301"/>
                <a:gd name="T8" fmla="*/ 88 w 236"/>
                <a:gd name="T9" fmla="*/ 4 h 301"/>
                <a:gd name="T10" fmla="*/ 78 w 236"/>
                <a:gd name="T11" fmla="*/ 6 h 301"/>
                <a:gd name="T12" fmla="*/ 68 w 236"/>
                <a:gd name="T13" fmla="*/ 8 h 301"/>
                <a:gd name="T14" fmla="*/ 60 w 236"/>
                <a:gd name="T15" fmla="*/ 12 h 301"/>
                <a:gd name="T16" fmla="*/ 54 w 236"/>
                <a:gd name="T17" fmla="*/ 14 h 301"/>
                <a:gd name="T18" fmla="*/ 48 w 236"/>
                <a:gd name="T19" fmla="*/ 26 h 301"/>
                <a:gd name="T20" fmla="*/ 48 w 236"/>
                <a:gd name="T21" fmla="*/ 33 h 301"/>
                <a:gd name="T22" fmla="*/ 52 w 236"/>
                <a:gd name="T23" fmla="*/ 41 h 301"/>
                <a:gd name="T24" fmla="*/ 54 w 236"/>
                <a:gd name="T25" fmla="*/ 43 h 301"/>
                <a:gd name="T26" fmla="*/ 52 w 236"/>
                <a:gd name="T27" fmla="*/ 45 h 301"/>
                <a:gd name="T28" fmla="*/ 47 w 236"/>
                <a:gd name="T29" fmla="*/ 47 h 301"/>
                <a:gd name="T30" fmla="*/ 41 w 236"/>
                <a:gd name="T31" fmla="*/ 53 h 301"/>
                <a:gd name="T32" fmla="*/ 35 w 236"/>
                <a:gd name="T33" fmla="*/ 57 h 301"/>
                <a:gd name="T34" fmla="*/ 31 w 236"/>
                <a:gd name="T35" fmla="*/ 63 h 301"/>
                <a:gd name="T36" fmla="*/ 27 w 236"/>
                <a:gd name="T37" fmla="*/ 71 h 301"/>
                <a:gd name="T38" fmla="*/ 27 w 236"/>
                <a:gd name="T39" fmla="*/ 78 h 301"/>
                <a:gd name="T40" fmla="*/ 31 w 236"/>
                <a:gd name="T41" fmla="*/ 80 h 301"/>
                <a:gd name="T42" fmla="*/ 29 w 236"/>
                <a:gd name="T43" fmla="*/ 82 h 301"/>
                <a:gd name="T44" fmla="*/ 19 w 236"/>
                <a:gd name="T45" fmla="*/ 88 h 301"/>
                <a:gd name="T46" fmla="*/ 7 w 236"/>
                <a:gd name="T47" fmla="*/ 96 h 301"/>
                <a:gd name="T48" fmla="*/ 0 w 236"/>
                <a:gd name="T49" fmla="*/ 108 h 301"/>
                <a:gd name="T50" fmla="*/ 0 w 236"/>
                <a:gd name="T51" fmla="*/ 115 h 301"/>
                <a:gd name="T52" fmla="*/ 4 w 236"/>
                <a:gd name="T53" fmla="*/ 123 h 301"/>
                <a:gd name="T54" fmla="*/ 17 w 236"/>
                <a:gd name="T55" fmla="*/ 131 h 301"/>
                <a:gd name="T56" fmla="*/ 43 w 236"/>
                <a:gd name="T57" fmla="*/ 129 h 301"/>
                <a:gd name="T58" fmla="*/ 48 w 236"/>
                <a:gd name="T59" fmla="*/ 131 h 301"/>
                <a:gd name="T60" fmla="*/ 54 w 236"/>
                <a:gd name="T61" fmla="*/ 139 h 301"/>
                <a:gd name="T62" fmla="*/ 62 w 236"/>
                <a:gd name="T63" fmla="*/ 151 h 301"/>
                <a:gd name="T64" fmla="*/ 70 w 236"/>
                <a:gd name="T65" fmla="*/ 164 h 301"/>
                <a:gd name="T66" fmla="*/ 80 w 236"/>
                <a:gd name="T67" fmla="*/ 178 h 301"/>
                <a:gd name="T68" fmla="*/ 89 w 236"/>
                <a:gd name="T69" fmla="*/ 190 h 301"/>
                <a:gd name="T70" fmla="*/ 99 w 236"/>
                <a:gd name="T71" fmla="*/ 199 h 301"/>
                <a:gd name="T72" fmla="*/ 111 w 236"/>
                <a:gd name="T73" fmla="*/ 205 h 301"/>
                <a:gd name="T74" fmla="*/ 131 w 236"/>
                <a:gd name="T75" fmla="*/ 207 h 301"/>
                <a:gd name="T76" fmla="*/ 146 w 236"/>
                <a:gd name="T77" fmla="*/ 209 h 301"/>
                <a:gd name="T78" fmla="*/ 156 w 236"/>
                <a:gd name="T79" fmla="*/ 217 h 301"/>
                <a:gd name="T80" fmla="*/ 162 w 236"/>
                <a:gd name="T81" fmla="*/ 231 h 301"/>
                <a:gd name="T82" fmla="*/ 166 w 236"/>
                <a:gd name="T83" fmla="*/ 252 h 301"/>
                <a:gd name="T84" fmla="*/ 173 w 236"/>
                <a:gd name="T85" fmla="*/ 274 h 301"/>
                <a:gd name="T86" fmla="*/ 187 w 236"/>
                <a:gd name="T87" fmla="*/ 291 h 301"/>
                <a:gd name="T88" fmla="*/ 207 w 236"/>
                <a:gd name="T89" fmla="*/ 301 h 301"/>
                <a:gd name="T90" fmla="*/ 224 w 236"/>
                <a:gd name="T91" fmla="*/ 289 h 301"/>
                <a:gd name="T92" fmla="*/ 234 w 236"/>
                <a:gd name="T93" fmla="*/ 256 h 301"/>
                <a:gd name="T94" fmla="*/ 236 w 236"/>
                <a:gd name="T95" fmla="*/ 221 h 301"/>
                <a:gd name="T96" fmla="*/ 234 w 236"/>
                <a:gd name="T97" fmla="*/ 201 h 301"/>
                <a:gd name="T98" fmla="*/ 228 w 236"/>
                <a:gd name="T99" fmla="*/ 188 h 301"/>
                <a:gd name="T100" fmla="*/ 213 w 236"/>
                <a:gd name="T101" fmla="*/ 164 h 301"/>
                <a:gd name="T102" fmla="*/ 193 w 236"/>
                <a:gd name="T103" fmla="*/ 131 h 301"/>
                <a:gd name="T104" fmla="*/ 172 w 236"/>
                <a:gd name="T105" fmla="*/ 94 h 301"/>
                <a:gd name="T106" fmla="*/ 152 w 236"/>
                <a:gd name="T107" fmla="*/ 59 h 301"/>
                <a:gd name="T108" fmla="*/ 132 w 236"/>
                <a:gd name="T109" fmla="*/ 30 h 301"/>
                <a:gd name="T110" fmla="*/ 119 w 236"/>
                <a:gd name="T111" fmla="*/ 8 h 301"/>
                <a:gd name="T112" fmla="*/ 115 w 236"/>
                <a:gd name="T113" fmla="*/ 0 h 30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36" h="301">
                  <a:moveTo>
                    <a:pt x="115" y="0"/>
                  </a:moveTo>
                  <a:lnTo>
                    <a:pt x="113" y="0"/>
                  </a:lnTo>
                  <a:lnTo>
                    <a:pt x="107" y="2"/>
                  </a:lnTo>
                  <a:lnTo>
                    <a:pt x="99" y="2"/>
                  </a:lnTo>
                  <a:lnTo>
                    <a:pt x="88" y="4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60" y="12"/>
                  </a:lnTo>
                  <a:lnTo>
                    <a:pt x="54" y="14"/>
                  </a:lnTo>
                  <a:lnTo>
                    <a:pt x="48" y="26"/>
                  </a:lnTo>
                  <a:lnTo>
                    <a:pt x="48" y="33"/>
                  </a:lnTo>
                  <a:lnTo>
                    <a:pt x="52" y="41"/>
                  </a:lnTo>
                  <a:lnTo>
                    <a:pt x="54" y="43"/>
                  </a:lnTo>
                  <a:lnTo>
                    <a:pt x="52" y="45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5" y="57"/>
                  </a:lnTo>
                  <a:lnTo>
                    <a:pt x="31" y="63"/>
                  </a:lnTo>
                  <a:lnTo>
                    <a:pt x="27" y="71"/>
                  </a:lnTo>
                  <a:lnTo>
                    <a:pt x="27" y="78"/>
                  </a:lnTo>
                  <a:lnTo>
                    <a:pt x="31" y="80"/>
                  </a:lnTo>
                  <a:lnTo>
                    <a:pt x="29" y="82"/>
                  </a:lnTo>
                  <a:lnTo>
                    <a:pt x="19" y="88"/>
                  </a:lnTo>
                  <a:lnTo>
                    <a:pt x="7" y="96"/>
                  </a:lnTo>
                  <a:lnTo>
                    <a:pt x="0" y="108"/>
                  </a:lnTo>
                  <a:lnTo>
                    <a:pt x="0" y="115"/>
                  </a:lnTo>
                  <a:lnTo>
                    <a:pt x="4" y="123"/>
                  </a:lnTo>
                  <a:lnTo>
                    <a:pt x="17" y="131"/>
                  </a:lnTo>
                  <a:lnTo>
                    <a:pt x="43" y="129"/>
                  </a:lnTo>
                  <a:lnTo>
                    <a:pt x="48" y="131"/>
                  </a:lnTo>
                  <a:lnTo>
                    <a:pt x="54" y="139"/>
                  </a:lnTo>
                  <a:lnTo>
                    <a:pt x="62" y="151"/>
                  </a:lnTo>
                  <a:lnTo>
                    <a:pt x="70" y="164"/>
                  </a:lnTo>
                  <a:lnTo>
                    <a:pt x="80" y="178"/>
                  </a:lnTo>
                  <a:lnTo>
                    <a:pt x="89" y="190"/>
                  </a:lnTo>
                  <a:lnTo>
                    <a:pt x="99" y="199"/>
                  </a:lnTo>
                  <a:lnTo>
                    <a:pt x="111" y="205"/>
                  </a:lnTo>
                  <a:lnTo>
                    <a:pt x="131" y="207"/>
                  </a:lnTo>
                  <a:lnTo>
                    <a:pt x="146" y="209"/>
                  </a:lnTo>
                  <a:lnTo>
                    <a:pt x="156" y="217"/>
                  </a:lnTo>
                  <a:lnTo>
                    <a:pt x="162" y="231"/>
                  </a:lnTo>
                  <a:lnTo>
                    <a:pt x="166" y="252"/>
                  </a:lnTo>
                  <a:lnTo>
                    <a:pt x="173" y="274"/>
                  </a:lnTo>
                  <a:lnTo>
                    <a:pt x="187" y="291"/>
                  </a:lnTo>
                  <a:lnTo>
                    <a:pt x="207" y="301"/>
                  </a:lnTo>
                  <a:lnTo>
                    <a:pt x="224" y="289"/>
                  </a:lnTo>
                  <a:lnTo>
                    <a:pt x="234" y="256"/>
                  </a:lnTo>
                  <a:lnTo>
                    <a:pt x="236" y="221"/>
                  </a:lnTo>
                  <a:lnTo>
                    <a:pt x="234" y="201"/>
                  </a:lnTo>
                  <a:lnTo>
                    <a:pt x="228" y="188"/>
                  </a:lnTo>
                  <a:lnTo>
                    <a:pt x="213" y="164"/>
                  </a:lnTo>
                  <a:lnTo>
                    <a:pt x="193" y="131"/>
                  </a:lnTo>
                  <a:lnTo>
                    <a:pt x="172" y="94"/>
                  </a:lnTo>
                  <a:lnTo>
                    <a:pt x="152" y="59"/>
                  </a:lnTo>
                  <a:lnTo>
                    <a:pt x="132" y="30"/>
                  </a:lnTo>
                  <a:lnTo>
                    <a:pt x="119" y="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3" name="Freeform 130">
              <a:extLst>
                <a:ext uri="{FF2B5EF4-FFF2-40B4-BE49-F238E27FC236}">
                  <a16:creationId xmlns:a16="http://schemas.microsoft.com/office/drawing/2014/main" id="{E817D019-916E-4CD4-A23F-466530CC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9" y="3355"/>
              <a:ext cx="52" cy="51"/>
            </a:xfrm>
            <a:custGeom>
              <a:avLst/>
              <a:gdLst>
                <a:gd name="T0" fmla="*/ 43 w 52"/>
                <a:gd name="T1" fmla="*/ 14 h 51"/>
                <a:gd name="T2" fmla="*/ 39 w 52"/>
                <a:gd name="T3" fmla="*/ 14 h 51"/>
                <a:gd name="T4" fmla="*/ 27 w 52"/>
                <a:gd name="T5" fmla="*/ 10 h 51"/>
                <a:gd name="T6" fmla="*/ 15 w 52"/>
                <a:gd name="T7" fmla="*/ 8 h 51"/>
                <a:gd name="T8" fmla="*/ 3 w 52"/>
                <a:gd name="T9" fmla="*/ 2 h 51"/>
                <a:gd name="T10" fmla="*/ 0 w 52"/>
                <a:gd name="T11" fmla="*/ 0 h 51"/>
                <a:gd name="T12" fmla="*/ 3 w 52"/>
                <a:gd name="T13" fmla="*/ 2 h 51"/>
                <a:gd name="T14" fmla="*/ 7 w 52"/>
                <a:gd name="T15" fmla="*/ 10 h 51"/>
                <a:gd name="T16" fmla="*/ 9 w 52"/>
                <a:gd name="T17" fmla="*/ 20 h 51"/>
                <a:gd name="T18" fmla="*/ 13 w 52"/>
                <a:gd name="T19" fmla="*/ 25 h 51"/>
                <a:gd name="T20" fmla="*/ 25 w 52"/>
                <a:gd name="T21" fmla="*/ 25 h 51"/>
                <a:gd name="T22" fmla="*/ 41 w 52"/>
                <a:gd name="T23" fmla="*/ 31 h 51"/>
                <a:gd name="T24" fmla="*/ 52 w 52"/>
                <a:gd name="T25" fmla="*/ 51 h 51"/>
                <a:gd name="T26" fmla="*/ 52 w 52"/>
                <a:gd name="T27" fmla="*/ 49 h 51"/>
                <a:gd name="T28" fmla="*/ 48 w 52"/>
                <a:gd name="T29" fmla="*/ 35 h 51"/>
                <a:gd name="T30" fmla="*/ 44 w 52"/>
                <a:gd name="T31" fmla="*/ 22 h 51"/>
                <a:gd name="T32" fmla="*/ 43 w 52"/>
                <a:gd name="T33" fmla="*/ 14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1">
                  <a:moveTo>
                    <a:pt x="43" y="14"/>
                  </a:moveTo>
                  <a:lnTo>
                    <a:pt x="39" y="14"/>
                  </a:lnTo>
                  <a:lnTo>
                    <a:pt x="27" y="10"/>
                  </a:lnTo>
                  <a:lnTo>
                    <a:pt x="15" y="8"/>
                  </a:lnTo>
                  <a:lnTo>
                    <a:pt x="3" y="2"/>
                  </a:lnTo>
                  <a:lnTo>
                    <a:pt x="0" y="0"/>
                  </a:lnTo>
                  <a:lnTo>
                    <a:pt x="3" y="2"/>
                  </a:lnTo>
                  <a:lnTo>
                    <a:pt x="7" y="10"/>
                  </a:lnTo>
                  <a:lnTo>
                    <a:pt x="9" y="20"/>
                  </a:lnTo>
                  <a:lnTo>
                    <a:pt x="13" y="25"/>
                  </a:lnTo>
                  <a:lnTo>
                    <a:pt x="25" y="25"/>
                  </a:lnTo>
                  <a:lnTo>
                    <a:pt x="41" y="31"/>
                  </a:lnTo>
                  <a:lnTo>
                    <a:pt x="52" y="51"/>
                  </a:lnTo>
                  <a:lnTo>
                    <a:pt x="52" y="49"/>
                  </a:lnTo>
                  <a:lnTo>
                    <a:pt x="48" y="35"/>
                  </a:lnTo>
                  <a:lnTo>
                    <a:pt x="44" y="22"/>
                  </a:lnTo>
                  <a:lnTo>
                    <a:pt x="43" y="14"/>
                  </a:lnTo>
                  <a:close/>
                </a:path>
              </a:pathLst>
            </a:custGeom>
            <a:solidFill>
              <a:srgbClr val="5E30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4" name="Freeform 131">
              <a:extLst>
                <a:ext uri="{FF2B5EF4-FFF2-40B4-BE49-F238E27FC236}">
                  <a16:creationId xmlns:a16="http://schemas.microsoft.com/office/drawing/2014/main" id="{95264D05-78FE-417D-9AB2-58491C7A5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" y="2581"/>
              <a:ext cx="78" cy="112"/>
            </a:xfrm>
            <a:custGeom>
              <a:avLst/>
              <a:gdLst>
                <a:gd name="T0" fmla="*/ 4 w 78"/>
                <a:gd name="T1" fmla="*/ 0 h 112"/>
                <a:gd name="T2" fmla="*/ 2 w 78"/>
                <a:gd name="T3" fmla="*/ 6 h 112"/>
                <a:gd name="T4" fmla="*/ 0 w 78"/>
                <a:gd name="T5" fmla="*/ 24 h 112"/>
                <a:gd name="T6" fmla="*/ 4 w 78"/>
                <a:gd name="T7" fmla="*/ 47 h 112"/>
                <a:gd name="T8" fmla="*/ 17 w 78"/>
                <a:gd name="T9" fmla="*/ 71 h 112"/>
                <a:gd name="T10" fmla="*/ 27 w 78"/>
                <a:gd name="T11" fmla="*/ 83 h 112"/>
                <a:gd name="T12" fmla="*/ 39 w 78"/>
                <a:gd name="T13" fmla="*/ 90 h 112"/>
                <a:gd name="T14" fmla="*/ 49 w 78"/>
                <a:gd name="T15" fmla="*/ 98 h 112"/>
                <a:gd name="T16" fmla="*/ 58 w 78"/>
                <a:gd name="T17" fmla="*/ 104 h 112"/>
                <a:gd name="T18" fmla="*/ 66 w 78"/>
                <a:gd name="T19" fmla="*/ 108 h 112"/>
                <a:gd name="T20" fmla="*/ 72 w 78"/>
                <a:gd name="T21" fmla="*/ 110 h 112"/>
                <a:gd name="T22" fmla="*/ 76 w 78"/>
                <a:gd name="T23" fmla="*/ 112 h 112"/>
                <a:gd name="T24" fmla="*/ 78 w 78"/>
                <a:gd name="T25" fmla="*/ 112 h 112"/>
                <a:gd name="T26" fmla="*/ 74 w 78"/>
                <a:gd name="T27" fmla="*/ 108 h 112"/>
                <a:gd name="T28" fmla="*/ 66 w 78"/>
                <a:gd name="T29" fmla="*/ 100 h 112"/>
                <a:gd name="T30" fmla="*/ 55 w 78"/>
                <a:gd name="T31" fmla="*/ 88 h 112"/>
                <a:gd name="T32" fmla="*/ 43 w 78"/>
                <a:gd name="T33" fmla="*/ 73 h 112"/>
                <a:gd name="T34" fmla="*/ 35 w 78"/>
                <a:gd name="T35" fmla="*/ 57 h 112"/>
                <a:gd name="T36" fmla="*/ 33 w 78"/>
                <a:gd name="T37" fmla="*/ 41 h 112"/>
                <a:gd name="T38" fmla="*/ 41 w 78"/>
                <a:gd name="T39" fmla="*/ 28 h 112"/>
                <a:gd name="T40" fmla="*/ 58 w 78"/>
                <a:gd name="T41" fmla="*/ 16 h 112"/>
                <a:gd name="T42" fmla="*/ 60 w 78"/>
                <a:gd name="T43" fmla="*/ 14 h 112"/>
                <a:gd name="T44" fmla="*/ 56 w 78"/>
                <a:gd name="T45" fmla="*/ 10 h 112"/>
                <a:gd name="T46" fmla="*/ 49 w 78"/>
                <a:gd name="T47" fmla="*/ 8 h 112"/>
                <a:gd name="T48" fmla="*/ 37 w 78"/>
                <a:gd name="T49" fmla="*/ 6 h 112"/>
                <a:gd name="T50" fmla="*/ 25 w 78"/>
                <a:gd name="T51" fmla="*/ 4 h 112"/>
                <a:gd name="T52" fmla="*/ 15 w 78"/>
                <a:gd name="T53" fmla="*/ 2 h 112"/>
                <a:gd name="T54" fmla="*/ 8 w 78"/>
                <a:gd name="T55" fmla="*/ 0 h 112"/>
                <a:gd name="T56" fmla="*/ 4 w 78"/>
                <a:gd name="T57" fmla="*/ 0 h 11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112">
                  <a:moveTo>
                    <a:pt x="4" y="0"/>
                  </a:moveTo>
                  <a:lnTo>
                    <a:pt x="2" y="6"/>
                  </a:lnTo>
                  <a:lnTo>
                    <a:pt x="0" y="24"/>
                  </a:lnTo>
                  <a:lnTo>
                    <a:pt x="4" y="47"/>
                  </a:lnTo>
                  <a:lnTo>
                    <a:pt x="17" y="71"/>
                  </a:lnTo>
                  <a:lnTo>
                    <a:pt x="27" y="83"/>
                  </a:lnTo>
                  <a:lnTo>
                    <a:pt x="39" y="90"/>
                  </a:lnTo>
                  <a:lnTo>
                    <a:pt x="49" y="98"/>
                  </a:lnTo>
                  <a:lnTo>
                    <a:pt x="58" y="104"/>
                  </a:lnTo>
                  <a:lnTo>
                    <a:pt x="66" y="108"/>
                  </a:lnTo>
                  <a:lnTo>
                    <a:pt x="72" y="110"/>
                  </a:lnTo>
                  <a:lnTo>
                    <a:pt x="76" y="112"/>
                  </a:lnTo>
                  <a:lnTo>
                    <a:pt x="78" y="112"/>
                  </a:lnTo>
                  <a:lnTo>
                    <a:pt x="74" y="108"/>
                  </a:lnTo>
                  <a:lnTo>
                    <a:pt x="66" y="100"/>
                  </a:lnTo>
                  <a:lnTo>
                    <a:pt x="55" y="88"/>
                  </a:lnTo>
                  <a:lnTo>
                    <a:pt x="43" y="73"/>
                  </a:lnTo>
                  <a:lnTo>
                    <a:pt x="35" y="57"/>
                  </a:lnTo>
                  <a:lnTo>
                    <a:pt x="33" y="41"/>
                  </a:lnTo>
                  <a:lnTo>
                    <a:pt x="41" y="28"/>
                  </a:lnTo>
                  <a:lnTo>
                    <a:pt x="58" y="16"/>
                  </a:lnTo>
                  <a:lnTo>
                    <a:pt x="60" y="14"/>
                  </a:lnTo>
                  <a:lnTo>
                    <a:pt x="56" y="10"/>
                  </a:lnTo>
                  <a:lnTo>
                    <a:pt x="49" y="8"/>
                  </a:lnTo>
                  <a:lnTo>
                    <a:pt x="37" y="6"/>
                  </a:lnTo>
                  <a:lnTo>
                    <a:pt x="25" y="4"/>
                  </a:lnTo>
                  <a:lnTo>
                    <a:pt x="15" y="2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5" name="Freeform 132">
              <a:extLst>
                <a:ext uri="{FF2B5EF4-FFF2-40B4-BE49-F238E27FC236}">
                  <a16:creationId xmlns:a16="http://schemas.microsoft.com/office/drawing/2014/main" id="{0EB823B9-9A0C-4C73-BF8B-978437B4F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" y="2564"/>
              <a:ext cx="86" cy="103"/>
            </a:xfrm>
            <a:custGeom>
              <a:avLst/>
              <a:gdLst>
                <a:gd name="T0" fmla="*/ 55 w 86"/>
                <a:gd name="T1" fmla="*/ 0 h 103"/>
                <a:gd name="T2" fmla="*/ 53 w 86"/>
                <a:gd name="T3" fmla="*/ 2 h 103"/>
                <a:gd name="T4" fmla="*/ 45 w 86"/>
                <a:gd name="T5" fmla="*/ 4 h 103"/>
                <a:gd name="T6" fmla="*/ 38 w 86"/>
                <a:gd name="T7" fmla="*/ 10 h 103"/>
                <a:gd name="T8" fmla="*/ 26 w 86"/>
                <a:gd name="T9" fmla="*/ 16 h 103"/>
                <a:gd name="T10" fmla="*/ 16 w 86"/>
                <a:gd name="T11" fmla="*/ 25 h 103"/>
                <a:gd name="T12" fmla="*/ 8 w 86"/>
                <a:gd name="T13" fmla="*/ 35 h 103"/>
                <a:gd name="T14" fmla="*/ 2 w 86"/>
                <a:gd name="T15" fmla="*/ 47 h 103"/>
                <a:gd name="T16" fmla="*/ 0 w 86"/>
                <a:gd name="T17" fmla="*/ 58 h 103"/>
                <a:gd name="T18" fmla="*/ 6 w 86"/>
                <a:gd name="T19" fmla="*/ 82 h 103"/>
                <a:gd name="T20" fmla="*/ 14 w 86"/>
                <a:gd name="T21" fmla="*/ 96 h 103"/>
                <a:gd name="T22" fmla="*/ 20 w 86"/>
                <a:gd name="T23" fmla="*/ 101 h 103"/>
                <a:gd name="T24" fmla="*/ 24 w 86"/>
                <a:gd name="T25" fmla="*/ 103 h 103"/>
                <a:gd name="T26" fmla="*/ 22 w 86"/>
                <a:gd name="T27" fmla="*/ 100 h 103"/>
                <a:gd name="T28" fmla="*/ 18 w 86"/>
                <a:gd name="T29" fmla="*/ 92 h 103"/>
                <a:gd name="T30" fmla="*/ 14 w 86"/>
                <a:gd name="T31" fmla="*/ 78 h 103"/>
                <a:gd name="T32" fmla="*/ 12 w 86"/>
                <a:gd name="T33" fmla="*/ 62 h 103"/>
                <a:gd name="T34" fmla="*/ 16 w 86"/>
                <a:gd name="T35" fmla="*/ 49 h 103"/>
                <a:gd name="T36" fmla="*/ 26 w 86"/>
                <a:gd name="T37" fmla="*/ 35 h 103"/>
                <a:gd name="T38" fmla="*/ 47 w 86"/>
                <a:gd name="T39" fmla="*/ 27 h 103"/>
                <a:gd name="T40" fmla="*/ 81 w 86"/>
                <a:gd name="T41" fmla="*/ 23 h 103"/>
                <a:gd name="T42" fmla="*/ 86 w 86"/>
                <a:gd name="T43" fmla="*/ 19 h 103"/>
                <a:gd name="T44" fmla="*/ 77 w 86"/>
                <a:gd name="T45" fmla="*/ 12 h 103"/>
                <a:gd name="T46" fmla="*/ 63 w 86"/>
                <a:gd name="T47" fmla="*/ 4 h 103"/>
                <a:gd name="T48" fmla="*/ 55 w 86"/>
                <a:gd name="T49" fmla="*/ 0 h 1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6" h="103">
                  <a:moveTo>
                    <a:pt x="55" y="0"/>
                  </a:moveTo>
                  <a:lnTo>
                    <a:pt x="53" y="2"/>
                  </a:lnTo>
                  <a:lnTo>
                    <a:pt x="45" y="4"/>
                  </a:lnTo>
                  <a:lnTo>
                    <a:pt x="38" y="10"/>
                  </a:lnTo>
                  <a:lnTo>
                    <a:pt x="26" y="16"/>
                  </a:lnTo>
                  <a:lnTo>
                    <a:pt x="16" y="25"/>
                  </a:lnTo>
                  <a:lnTo>
                    <a:pt x="8" y="35"/>
                  </a:lnTo>
                  <a:lnTo>
                    <a:pt x="2" y="47"/>
                  </a:lnTo>
                  <a:lnTo>
                    <a:pt x="0" y="58"/>
                  </a:lnTo>
                  <a:lnTo>
                    <a:pt x="6" y="82"/>
                  </a:lnTo>
                  <a:lnTo>
                    <a:pt x="14" y="96"/>
                  </a:lnTo>
                  <a:lnTo>
                    <a:pt x="20" y="101"/>
                  </a:lnTo>
                  <a:lnTo>
                    <a:pt x="24" y="103"/>
                  </a:lnTo>
                  <a:lnTo>
                    <a:pt x="22" y="100"/>
                  </a:lnTo>
                  <a:lnTo>
                    <a:pt x="18" y="92"/>
                  </a:lnTo>
                  <a:lnTo>
                    <a:pt x="14" y="78"/>
                  </a:lnTo>
                  <a:lnTo>
                    <a:pt x="12" y="62"/>
                  </a:lnTo>
                  <a:lnTo>
                    <a:pt x="16" y="49"/>
                  </a:lnTo>
                  <a:lnTo>
                    <a:pt x="26" y="35"/>
                  </a:lnTo>
                  <a:lnTo>
                    <a:pt x="47" y="27"/>
                  </a:lnTo>
                  <a:lnTo>
                    <a:pt x="81" y="23"/>
                  </a:lnTo>
                  <a:lnTo>
                    <a:pt x="86" y="19"/>
                  </a:lnTo>
                  <a:lnTo>
                    <a:pt x="77" y="12"/>
                  </a:lnTo>
                  <a:lnTo>
                    <a:pt x="63" y="4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130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Committee Requirements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399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Requisitos del Comité de Seguridad</a:t>
            </a:r>
          </a:p>
        </p:txBody>
      </p:sp>
      <p:pic>
        <p:nvPicPr>
          <p:cNvPr id="136" name="Picture 7" descr="T:\TRASCO\SCHWABE\Ergonomics\Images\Assembly 011.jpg">
            <a:extLst>
              <a:ext uri="{FF2B5EF4-FFF2-40B4-BE49-F238E27FC236}">
                <a16:creationId xmlns:a16="http://schemas.microsoft.com/office/drawing/2014/main" id="{F64B1D30-E37A-419E-96CA-5BB527826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133600"/>
            <a:ext cx="31242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671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Committee Quarterly Inspections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399"/>
            <a:ext cx="411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Inspecciones Trimestrales del Comité de Seguridad</a:t>
            </a:r>
          </a:p>
        </p:txBody>
      </p:sp>
      <p:graphicFrame>
        <p:nvGraphicFramePr>
          <p:cNvPr id="7" name="Object 18">
            <a:extLst>
              <a:ext uri="{FF2B5EF4-FFF2-40B4-BE49-F238E27FC236}">
                <a16:creationId xmlns:a16="http://schemas.microsoft.com/office/drawing/2014/main" id="{95593F96-2E25-4549-A972-A0D05CDD76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306598"/>
              </p:ext>
            </p:extLst>
          </p:nvPr>
        </p:nvGraphicFramePr>
        <p:xfrm>
          <a:off x="2705100" y="2724651"/>
          <a:ext cx="3733800" cy="3561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Clip" r:id="rId3" imgW="1805026" imgH="1722730" progId="MS_ClipArt_Gallery.2">
                  <p:embed/>
                </p:oleObj>
              </mc:Choice>
              <mc:Fallback>
                <p:oleObj name="Clip" r:id="rId3" imgW="1805026" imgH="1722730" progId="MS_ClipArt_Gallery.2">
                  <p:embed/>
                  <p:pic>
                    <p:nvPicPr>
                      <p:cNvPr id="21511" name="Object 18">
                        <a:extLst>
                          <a:ext uri="{FF2B5EF4-FFF2-40B4-BE49-F238E27FC236}">
                            <a16:creationId xmlns:a16="http://schemas.microsoft.com/office/drawing/2014/main" id="{7352182C-BA6C-45C5-851C-2CB5259A88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724651"/>
                        <a:ext cx="3733800" cy="3561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6473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5">
            <a:extLst>
              <a:ext uri="{FF2B5EF4-FFF2-40B4-BE49-F238E27FC236}">
                <a16:creationId xmlns:a16="http://schemas.microsoft.com/office/drawing/2014/main" id="{2A9F6889-B05F-435B-8ACD-5382EDEE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Safety Meetings</a:t>
            </a:r>
          </a:p>
        </p:txBody>
      </p:sp>
      <p:sp>
        <p:nvSpPr>
          <p:cNvPr id="6" name="Text Box 365">
            <a:extLst>
              <a:ext uri="{FF2B5EF4-FFF2-40B4-BE49-F238E27FC236}">
                <a16:creationId xmlns:a16="http://schemas.microsoft.com/office/drawing/2014/main" id="{47901C5F-7878-4620-B4E8-A1E93433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33399"/>
            <a:ext cx="449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2800" b="1" dirty="0">
                <a:latin typeface="Arial" panose="020B0604020202020204" pitchFamily="34" charset="0"/>
              </a:rPr>
              <a:t>Reuniones de Seguridad</a:t>
            </a:r>
          </a:p>
        </p:txBody>
      </p:sp>
      <p:grpSp>
        <p:nvGrpSpPr>
          <p:cNvPr id="8" name="Group 26">
            <a:extLst>
              <a:ext uri="{FF2B5EF4-FFF2-40B4-BE49-F238E27FC236}">
                <a16:creationId xmlns:a16="http://schemas.microsoft.com/office/drawing/2014/main" id="{24F44A03-6986-4BBB-A990-AAF6F031186B}"/>
              </a:ext>
            </a:extLst>
          </p:cNvPr>
          <p:cNvGrpSpPr>
            <a:grpSpLocks/>
          </p:cNvGrpSpPr>
          <p:nvPr/>
        </p:nvGrpSpPr>
        <p:grpSpPr bwMode="auto">
          <a:xfrm>
            <a:off x="2066925" y="2209800"/>
            <a:ext cx="5010150" cy="3657600"/>
            <a:chOff x="288" y="1741"/>
            <a:chExt cx="3848" cy="2368"/>
          </a:xfrm>
        </p:grpSpPr>
        <p:sp>
          <p:nvSpPr>
            <p:cNvPr id="9" name="Freeform 27">
              <a:extLst>
                <a:ext uri="{FF2B5EF4-FFF2-40B4-BE49-F238E27FC236}">
                  <a16:creationId xmlns:a16="http://schemas.microsoft.com/office/drawing/2014/main" id="{0C11A383-0044-4CFF-BACC-9195A7EB0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" y="2432"/>
              <a:ext cx="132" cy="95"/>
            </a:xfrm>
            <a:custGeom>
              <a:avLst/>
              <a:gdLst>
                <a:gd name="T0" fmla="*/ 105 w 132"/>
                <a:gd name="T1" fmla="*/ 2 h 95"/>
                <a:gd name="T2" fmla="*/ 108 w 132"/>
                <a:gd name="T3" fmla="*/ 18 h 95"/>
                <a:gd name="T4" fmla="*/ 132 w 132"/>
                <a:gd name="T5" fmla="*/ 22 h 95"/>
                <a:gd name="T6" fmla="*/ 103 w 132"/>
                <a:gd name="T7" fmla="*/ 63 h 95"/>
                <a:gd name="T8" fmla="*/ 71 w 132"/>
                <a:gd name="T9" fmla="*/ 95 h 95"/>
                <a:gd name="T10" fmla="*/ 18 w 132"/>
                <a:gd name="T11" fmla="*/ 91 h 95"/>
                <a:gd name="T12" fmla="*/ 0 w 132"/>
                <a:gd name="T13" fmla="*/ 59 h 95"/>
                <a:gd name="T14" fmla="*/ 57 w 132"/>
                <a:gd name="T15" fmla="*/ 53 h 95"/>
                <a:gd name="T16" fmla="*/ 81 w 132"/>
                <a:gd name="T17" fmla="*/ 26 h 95"/>
                <a:gd name="T18" fmla="*/ 93 w 132"/>
                <a:gd name="T19" fmla="*/ 0 h 95"/>
                <a:gd name="T20" fmla="*/ 105 w 132"/>
                <a:gd name="T21" fmla="*/ 2 h 95"/>
                <a:gd name="T22" fmla="*/ 105 w 132"/>
                <a:gd name="T23" fmla="*/ 2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2" h="95">
                  <a:moveTo>
                    <a:pt x="105" y="2"/>
                  </a:moveTo>
                  <a:lnTo>
                    <a:pt x="108" y="18"/>
                  </a:lnTo>
                  <a:lnTo>
                    <a:pt x="132" y="22"/>
                  </a:lnTo>
                  <a:lnTo>
                    <a:pt x="103" y="63"/>
                  </a:lnTo>
                  <a:lnTo>
                    <a:pt x="71" y="95"/>
                  </a:lnTo>
                  <a:lnTo>
                    <a:pt x="18" y="91"/>
                  </a:lnTo>
                  <a:lnTo>
                    <a:pt x="0" y="59"/>
                  </a:lnTo>
                  <a:lnTo>
                    <a:pt x="57" y="53"/>
                  </a:lnTo>
                  <a:lnTo>
                    <a:pt x="81" y="26"/>
                  </a:lnTo>
                  <a:lnTo>
                    <a:pt x="93" y="0"/>
                  </a:lnTo>
                  <a:lnTo>
                    <a:pt x="105" y="2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" name="Freeform 28">
              <a:extLst>
                <a:ext uri="{FF2B5EF4-FFF2-40B4-BE49-F238E27FC236}">
                  <a16:creationId xmlns:a16="http://schemas.microsoft.com/office/drawing/2014/main" id="{DF7104CB-AA36-4B9B-B4E2-50D3358A0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" y="3282"/>
              <a:ext cx="81" cy="89"/>
            </a:xfrm>
            <a:custGeom>
              <a:avLst/>
              <a:gdLst>
                <a:gd name="T0" fmla="*/ 6 w 81"/>
                <a:gd name="T1" fmla="*/ 4 h 89"/>
                <a:gd name="T2" fmla="*/ 77 w 81"/>
                <a:gd name="T3" fmla="*/ 0 h 89"/>
                <a:gd name="T4" fmla="*/ 81 w 81"/>
                <a:gd name="T5" fmla="*/ 41 h 89"/>
                <a:gd name="T6" fmla="*/ 79 w 81"/>
                <a:gd name="T7" fmla="*/ 59 h 89"/>
                <a:gd name="T8" fmla="*/ 73 w 81"/>
                <a:gd name="T9" fmla="*/ 71 h 89"/>
                <a:gd name="T10" fmla="*/ 26 w 81"/>
                <a:gd name="T11" fmla="*/ 89 h 89"/>
                <a:gd name="T12" fmla="*/ 4 w 81"/>
                <a:gd name="T13" fmla="*/ 89 h 89"/>
                <a:gd name="T14" fmla="*/ 0 w 81"/>
                <a:gd name="T15" fmla="*/ 27 h 89"/>
                <a:gd name="T16" fmla="*/ 6 w 81"/>
                <a:gd name="T17" fmla="*/ 4 h 89"/>
                <a:gd name="T18" fmla="*/ 6 w 81"/>
                <a:gd name="T19" fmla="*/ 4 h 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89">
                  <a:moveTo>
                    <a:pt x="6" y="4"/>
                  </a:moveTo>
                  <a:lnTo>
                    <a:pt x="77" y="0"/>
                  </a:lnTo>
                  <a:lnTo>
                    <a:pt x="81" y="41"/>
                  </a:lnTo>
                  <a:lnTo>
                    <a:pt x="79" y="59"/>
                  </a:lnTo>
                  <a:lnTo>
                    <a:pt x="73" y="71"/>
                  </a:lnTo>
                  <a:lnTo>
                    <a:pt x="26" y="89"/>
                  </a:lnTo>
                  <a:lnTo>
                    <a:pt x="4" y="89"/>
                  </a:lnTo>
                  <a:lnTo>
                    <a:pt x="0" y="27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" name="Freeform 29">
              <a:extLst>
                <a:ext uri="{FF2B5EF4-FFF2-40B4-BE49-F238E27FC236}">
                  <a16:creationId xmlns:a16="http://schemas.microsoft.com/office/drawing/2014/main" id="{AC67F6C1-F958-492F-912F-DC5FEF1EEA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" y="3293"/>
              <a:ext cx="46" cy="14"/>
            </a:xfrm>
            <a:custGeom>
              <a:avLst/>
              <a:gdLst>
                <a:gd name="T0" fmla="*/ 30 w 46"/>
                <a:gd name="T1" fmla="*/ 0 h 14"/>
                <a:gd name="T2" fmla="*/ 0 w 46"/>
                <a:gd name="T3" fmla="*/ 0 h 14"/>
                <a:gd name="T4" fmla="*/ 0 w 46"/>
                <a:gd name="T5" fmla="*/ 14 h 14"/>
                <a:gd name="T6" fmla="*/ 20 w 46"/>
                <a:gd name="T7" fmla="*/ 14 h 14"/>
                <a:gd name="T8" fmla="*/ 46 w 46"/>
                <a:gd name="T9" fmla="*/ 14 h 14"/>
                <a:gd name="T10" fmla="*/ 46 w 46"/>
                <a:gd name="T11" fmla="*/ 2 h 14"/>
                <a:gd name="T12" fmla="*/ 30 w 46"/>
                <a:gd name="T13" fmla="*/ 0 h 14"/>
                <a:gd name="T14" fmla="*/ 30 w 46"/>
                <a:gd name="T15" fmla="*/ 0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6" h="14">
                  <a:moveTo>
                    <a:pt x="30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20" y="14"/>
                  </a:lnTo>
                  <a:lnTo>
                    <a:pt x="46" y="14"/>
                  </a:lnTo>
                  <a:lnTo>
                    <a:pt x="46" y="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7AF731F1-4937-4C1D-80DD-44BB00EE9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" y="2086"/>
              <a:ext cx="56" cy="89"/>
            </a:xfrm>
            <a:custGeom>
              <a:avLst/>
              <a:gdLst>
                <a:gd name="T0" fmla="*/ 56 w 56"/>
                <a:gd name="T1" fmla="*/ 56 h 89"/>
                <a:gd name="T2" fmla="*/ 28 w 56"/>
                <a:gd name="T3" fmla="*/ 0 h 89"/>
                <a:gd name="T4" fmla="*/ 8 w 56"/>
                <a:gd name="T5" fmla="*/ 14 h 89"/>
                <a:gd name="T6" fmla="*/ 0 w 56"/>
                <a:gd name="T7" fmla="*/ 32 h 89"/>
                <a:gd name="T8" fmla="*/ 16 w 56"/>
                <a:gd name="T9" fmla="*/ 73 h 89"/>
                <a:gd name="T10" fmla="*/ 52 w 56"/>
                <a:gd name="T11" fmla="*/ 89 h 89"/>
                <a:gd name="T12" fmla="*/ 56 w 56"/>
                <a:gd name="T13" fmla="*/ 56 h 89"/>
                <a:gd name="T14" fmla="*/ 56 w 56"/>
                <a:gd name="T15" fmla="*/ 56 h 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" h="89">
                  <a:moveTo>
                    <a:pt x="56" y="56"/>
                  </a:moveTo>
                  <a:lnTo>
                    <a:pt x="28" y="0"/>
                  </a:lnTo>
                  <a:lnTo>
                    <a:pt x="8" y="14"/>
                  </a:lnTo>
                  <a:lnTo>
                    <a:pt x="0" y="32"/>
                  </a:lnTo>
                  <a:lnTo>
                    <a:pt x="16" y="73"/>
                  </a:lnTo>
                  <a:lnTo>
                    <a:pt x="52" y="89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BDB5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" name="Freeform 31">
              <a:extLst>
                <a:ext uri="{FF2B5EF4-FFF2-40B4-BE49-F238E27FC236}">
                  <a16:creationId xmlns:a16="http://schemas.microsoft.com/office/drawing/2014/main" id="{DB35B0C9-AB96-48C2-9F87-182C9F697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9" y="2110"/>
              <a:ext cx="24" cy="32"/>
            </a:xfrm>
            <a:custGeom>
              <a:avLst/>
              <a:gdLst>
                <a:gd name="T0" fmla="*/ 10 w 24"/>
                <a:gd name="T1" fmla="*/ 0 h 32"/>
                <a:gd name="T2" fmla="*/ 0 w 24"/>
                <a:gd name="T3" fmla="*/ 4 h 32"/>
                <a:gd name="T4" fmla="*/ 0 w 24"/>
                <a:gd name="T5" fmla="*/ 20 h 32"/>
                <a:gd name="T6" fmla="*/ 14 w 24"/>
                <a:gd name="T7" fmla="*/ 32 h 32"/>
                <a:gd name="T8" fmla="*/ 24 w 24"/>
                <a:gd name="T9" fmla="*/ 32 h 32"/>
                <a:gd name="T10" fmla="*/ 10 w 24"/>
                <a:gd name="T11" fmla="*/ 0 h 32"/>
                <a:gd name="T12" fmla="*/ 10 w 24"/>
                <a:gd name="T13" fmla="*/ 0 h 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" h="32">
                  <a:moveTo>
                    <a:pt x="10" y="0"/>
                  </a:moveTo>
                  <a:lnTo>
                    <a:pt x="0" y="4"/>
                  </a:lnTo>
                  <a:lnTo>
                    <a:pt x="0" y="20"/>
                  </a:lnTo>
                  <a:lnTo>
                    <a:pt x="14" y="32"/>
                  </a:lnTo>
                  <a:lnTo>
                    <a:pt x="24" y="3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32">
              <a:extLst>
                <a:ext uri="{FF2B5EF4-FFF2-40B4-BE49-F238E27FC236}">
                  <a16:creationId xmlns:a16="http://schemas.microsoft.com/office/drawing/2014/main" id="{030DFB8E-2E1D-4B44-A46C-DC785412DD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" y="3880"/>
              <a:ext cx="237" cy="113"/>
            </a:xfrm>
            <a:custGeom>
              <a:avLst/>
              <a:gdLst>
                <a:gd name="T0" fmla="*/ 237 w 237"/>
                <a:gd name="T1" fmla="*/ 38 h 113"/>
                <a:gd name="T2" fmla="*/ 217 w 237"/>
                <a:gd name="T3" fmla="*/ 113 h 113"/>
                <a:gd name="T4" fmla="*/ 0 w 237"/>
                <a:gd name="T5" fmla="*/ 8 h 113"/>
                <a:gd name="T6" fmla="*/ 15 w 237"/>
                <a:gd name="T7" fmla="*/ 0 h 113"/>
                <a:gd name="T8" fmla="*/ 106 w 237"/>
                <a:gd name="T9" fmla="*/ 26 h 113"/>
                <a:gd name="T10" fmla="*/ 166 w 237"/>
                <a:gd name="T11" fmla="*/ 36 h 113"/>
                <a:gd name="T12" fmla="*/ 237 w 237"/>
                <a:gd name="T13" fmla="*/ 38 h 113"/>
                <a:gd name="T14" fmla="*/ 237 w 237"/>
                <a:gd name="T15" fmla="*/ 38 h 1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7" h="113">
                  <a:moveTo>
                    <a:pt x="237" y="38"/>
                  </a:moveTo>
                  <a:lnTo>
                    <a:pt x="217" y="113"/>
                  </a:lnTo>
                  <a:lnTo>
                    <a:pt x="0" y="8"/>
                  </a:lnTo>
                  <a:lnTo>
                    <a:pt x="15" y="0"/>
                  </a:lnTo>
                  <a:lnTo>
                    <a:pt x="106" y="26"/>
                  </a:lnTo>
                  <a:lnTo>
                    <a:pt x="166" y="36"/>
                  </a:lnTo>
                  <a:lnTo>
                    <a:pt x="237" y="38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33">
              <a:extLst>
                <a:ext uri="{FF2B5EF4-FFF2-40B4-BE49-F238E27FC236}">
                  <a16:creationId xmlns:a16="http://schemas.microsoft.com/office/drawing/2014/main" id="{7C5B0394-835E-408B-A710-7EB7F89B6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" y="4050"/>
              <a:ext cx="579" cy="54"/>
            </a:xfrm>
            <a:custGeom>
              <a:avLst/>
              <a:gdLst>
                <a:gd name="T0" fmla="*/ 0 w 579"/>
                <a:gd name="T1" fmla="*/ 50 h 54"/>
                <a:gd name="T2" fmla="*/ 508 w 579"/>
                <a:gd name="T3" fmla="*/ 54 h 54"/>
                <a:gd name="T4" fmla="*/ 579 w 579"/>
                <a:gd name="T5" fmla="*/ 0 h 54"/>
                <a:gd name="T6" fmla="*/ 7 w 579"/>
                <a:gd name="T7" fmla="*/ 0 h 54"/>
                <a:gd name="T8" fmla="*/ 0 w 579"/>
                <a:gd name="T9" fmla="*/ 50 h 54"/>
                <a:gd name="T10" fmla="*/ 0 w 579"/>
                <a:gd name="T11" fmla="*/ 50 h 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9" h="54">
                  <a:moveTo>
                    <a:pt x="0" y="50"/>
                  </a:moveTo>
                  <a:lnTo>
                    <a:pt x="508" y="54"/>
                  </a:lnTo>
                  <a:lnTo>
                    <a:pt x="579" y="0"/>
                  </a:lnTo>
                  <a:lnTo>
                    <a:pt x="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5C5C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" name="Freeform 34">
              <a:extLst>
                <a:ext uri="{FF2B5EF4-FFF2-40B4-BE49-F238E27FC236}">
                  <a16:creationId xmlns:a16="http://schemas.microsoft.com/office/drawing/2014/main" id="{8CC45838-10B1-412B-A560-B65053BC84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3910"/>
              <a:ext cx="109" cy="79"/>
            </a:xfrm>
            <a:custGeom>
              <a:avLst/>
              <a:gdLst>
                <a:gd name="T0" fmla="*/ 0 w 109"/>
                <a:gd name="T1" fmla="*/ 0 h 79"/>
                <a:gd name="T2" fmla="*/ 42 w 109"/>
                <a:gd name="T3" fmla="*/ 26 h 79"/>
                <a:gd name="T4" fmla="*/ 54 w 109"/>
                <a:gd name="T5" fmla="*/ 57 h 79"/>
                <a:gd name="T6" fmla="*/ 95 w 109"/>
                <a:gd name="T7" fmla="*/ 79 h 79"/>
                <a:gd name="T8" fmla="*/ 109 w 109"/>
                <a:gd name="T9" fmla="*/ 28 h 79"/>
                <a:gd name="T10" fmla="*/ 75 w 109"/>
                <a:gd name="T11" fmla="*/ 6 h 79"/>
                <a:gd name="T12" fmla="*/ 0 w 109"/>
                <a:gd name="T13" fmla="*/ 0 h 79"/>
                <a:gd name="T14" fmla="*/ 0 w 109"/>
                <a:gd name="T15" fmla="*/ 0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9" h="79">
                  <a:moveTo>
                    <a:pt x="0" y="0"/>
                  </a:moveTo>
                  <a:lnTo>
                    <a:pt x="42" y="26"/>
                  </a:lnTo>
                  <a:lnTo>
                    <a:pt x="54" y="57"/>
                  </a:lnTo>
                  <a:lnTo>
                    <a:pt x="95" y="79"/>
                  </a:lnTo>
                  <a:lnTo>
                    <a:pt x="109" y="28"/>
                  </a:lnTo>
                  <a:lnTo>
                    <a:pt x="7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69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35">
              <a:extLst>
                <a:ext uri="{FF2B5EF4-FFF2-40B4-BE49-F238E27FC236}">
                  <a16:creationId xmlns:a16="http://schemas.microsoft.com/office/drawing/2014/main" id="{725D0695-352F-49DA-8CF2-C4A4EAA4DA6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" y="3789"/>
              <a:ext cx="662" cy="281"/>
            </a:xfrm>
            <a:custGeom>
              <a:avLst/>
              <a:gdLst>
                <a:gd name="T0" fmla="*/ 152 w 662"/>
                <a:gd name="T1" fmla="*/ 70 h 281"/>
                <a:gd name="T2" fmla="*/ 375 w 662"/>
                <a:gd name="T3" fmla="*/ 0 h 281"/>
                <a:gd name="T4" fmla="*/ 541 w 662"/>
                <a:gd name="T5" fmla="*/ 16 h 281"/>
                <a:gd name="T6" fmla="*/ 603 w 662"/>
                <a:gd name="T7" fmla="*/ 58 h 281"/>
                <a:gd name="T8" fmla="*/ 648 w 662"/>
                <a:gd name="T9" fmla="*/ 160 h 281"/>
                <a:gd name="T10" fmla="*/ 662 w 662"/>
                <a:gd name="T11" fmla="*/ 236 h 281"/>
                <a:gd name="T12" fmla="*/ 589 w 662"/>
                <a:gd name="T13" fmla="*/ 281 h 281"/>
                <a:gd name="T14" fmla="*/ 43 w 662"/>
                <a:gd name="T15" fmla="*/ 277 h 281"/>
                <a:gd name="T16" fmla="*/ 0 w 662"/>
                <a:gd name="T17" fmla="*/ 204 h 281"/>
                <a:gd name="T18" fmla="*/ 23 w 662"/>
                <a:gd name="T19" fmla="*/ 160 h 281"/>
                <a:gd name="T20" fmla="*/ 100 w 662"/>
                <a:gd name="T21" fmla="*/ 137 h 281"/>
                <a:gd name="T22" fmla="*/ 132 w 662"/>
                <a:gd name="T23" fmla="*/ 95 h 281"/>
                <a:gd name="T24" fmla="*/ 152 w 662"/>
                <a:gd name="T25" fmla="*/ 70 h 281"/>
                <a:gd name="T26" fmla="*/ 152 w 662"/>
                <a:gd name="T27" fmla="*/ 70 h 2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62" h="281">
                  <a:moveTo>
                    <a:pt x="152" y="70"/>
                  </a:moveTo>
                  <a:lnTo>
                    <a:pt x="375" y="0"/>
                  </a:lnTo>
                  <a:lnTo>
                    <a:pt x="541" y="16"/>
                  </a:lnTo>
                  <a:lnTo>
                    <a:pt x="603" y="58"/>
                  </a:lnTo>
                  <a:lnTo>
                    <a:pt x="648" y="160"/>
                  </a:lnTo>
                  <a:lnTo>
                    <a:pt x="662" y="236"/>
                  </a:lnTo>
                  <a:lnTo>
                    <a:pt x="589" y="281"/>
                  </a:lnTo>
                  <a:lnTo>
                    <a:pt x="43" y="277"/>
                  </a:lnTo>
                  <a:lnTo>
                    <a:pt x="0" y="204"/>
                  </a:lnTo>
                  <a:lnTo>
                    <a:pt x="23" y="160"/>
                  </a:lnTo>
                  <a:lnTo>
                    <a:pt x="100" y="137"/>
                  </a:lnTo>
                  <a:lnTo>
                    <a:pt x="132" y="95"/>
                  </a:lnTo>
                  <a:lnTo>
                    <a:pt x="152" y="7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" name="Freeform 36">
              <a:extLst>
                <a:ext uri="{FF2B5EF4-FFF2-40B4-BE49-F238E27FC236}">
                  <a16:creationId xmlns:a16="http://schemas.microsoft.com/office/drawing/2014/main" id="{141B16EA-C3D8-4D09-B6B2-C8CA67017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6" y="3949"/>
              <a:ext cx="215" cy="125"/>
            </a:xfrm>
            <a:custGeom>
              <a:avLst/>
              <a:gdLst>
                <a:gd name="T0" fmla="*/ 0 w 215"/>
                <a:gd name="T1" fmla="*/ 38 h 125"/>
                <a:gd name="T2" fmla="*/ 8 w 215"/>
                <a:gd name="T3" fmla="*/ 125 h 125"/>
                <a:gd name="T4" fmla="*/ 215 w 215"/>
                <a:gd name="T5" fmla="*/ 26 h 125"/>
                <a:gd name="T6" fmla="*/ 209 w 215"/>
                <a:gd name="T7" fmla="*/ 8 h 125"/>
                <a:gd name="T8" fmla="*/ 134 w 215"/>
                <a:gd name="T9" fmla="*/ 0 h 125"/>
                <a:gd name="T10" fmla="*/ 0 w 215"/>
                <a:gd name="T11" fmla="*/ 38 h 125"/>
                <a:gd name="T12" fmla="*/ 0 w 215"/>
                <a:gd name="T13" fmla="*/ 38 h 1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125">
                  <a:moveTo>
                    <a:pt x="0" y="38"/>
                  </a:moveTo>
                  <a:lnTo>
                    <a:pt x="8" y="125"/>
                  </a:lnTo>
                  <a:lnTo>
                    <a:pt x="215" y="26"/>
                  </a:lnTo>
                  <a:lnTo>
                    <a:pt x="209" y="8"/>
                  </a:lnTo>
                  <a:lnTo>
                    <a:pt x="134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37">
              <a:extLst>
                <a:ext uri="{FF2B5EF4-FFF2-40B4-BE49-F238E27FC236}">
                  <a16:creationId xmlns:a16="http://schemas.microsoft.com/office/drawing/2014/main" id="{62712DD2-2832-499F-AB6A-CEAB4089B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" y="3930"/>
              <a:ext cx="540" cy="136"/>
            </a:xfrm>
            <a:custGeom>
              <a:avLst/>
              <a:gdLst>
                <a:gd name="T0" fmla="*/ 540 w 540"/>
                <a:gd name="T1" fmla="*/ 27 h 136"/>
                <a:gd name="T2" fmla="*/ 437 w 540"/>
                <a:gd name="T3" fmla="*/ 55 h 136"/>
                <a:gd name="T4" fmla="*/ 437 w 540"/>
                <a:gd name="T5" fmla="*/ 132 h 136"/>
                <a:gd name="T6" fmla="*/ 422 w 540"/>
                <a:gd name="T7" fmla="*/ 136 h 136"/>
                <a:gd name="T8" fmla="*/ 420 w 540"/>
                <a:gd name="T9" fmla="*/ 59 h 136"/>
                <a:gd name="T10" fmla="*/ 354 w 540"/>
                <a:gd name="T11" fmla="*/ 49 h 136"/>
                <a:gd name="T12" fmla="*/ 230 w 540"/>
                <a:gd name="T13" fmla="*/ 41 h 136"/>
                <a:gd name="T14" fmla="*/ 16 w 540"/>
                <a:gd name="T15" fmla="*/ 67 h 136"/>
                <a:gd name="T16" fmla="*/ 0 w 540"/>
                <a:gd name="T17" fmla="*/ 57 h 136"/>
                <a:gd name="T18" fmla="*/ 169 w 540"/>
                <a:gd name="T19" fmla="*/ 31 h 136"/>
                <a:gd name="T20" fmla="*/ 303 w 540"/>
                <a:gd name="T21" fmla="*/ 19 h 136"/>
                <a:gd name="T22" fmla="*/ 339 w 540"/>
                <a:gd name="T23" fmla="*/ 0 h 136"/>
                <a:gd name="T24" fmla="*/ 447 w 540"/>
                <a:gd name="T25" fmla="*/ 8 h 136"/>
                <a:gd name="T26" fmla="*/ 475 w 540"/>
                <a:gd name="T27" fmla="*/ 27 h 136"/>
                <a:gd name="T28" fmla="*/ 540 w 540"/>
                <a:gd name="T29" fmla="*/ 27 h 136"/>
                <a:gd name="T30" fmla="*/ 540 w 540"/>
                <a:gd name="T31" fmla="*/ 27 h 1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0" h="136">
                  <a:moveTo>
                    <a:pt x="540" y="27"/>
                  </a:moveTo>
                  <a:lnTo>
                    <a:pt x="437" y="55"/>
                  </a:lnTo>
                  <a:lnTo>
                    <a:pt x="437" y="132"/>
                  </a:lnTo>
                  <a:lnTo>
                    <a:pt x="422" y="136"/>
                  </a:lnTo>
                  <a:lnTo>
                    <a:pt x="420" y="59"/>
                  </a:lnTo>
                  <a:lnTo>
                    <a:pt x="354" y="49"/>
                  </a:lnTo>
                  <a:lnTo>
                    <a:pt x="230" y="41"/>
                  </a:lnTo>
                  <a:lnTo>
                    <a:pt x="16" y="67"/>
                  </a:lnTo>
                  <a:lnTo>
                    <a:pt x="0" y="57"/>
                  </a:lnTo>
                  <a:lnTo>
                    <a:pt x="169" y="31"/>
                  </a:lnTo>
                  <a:lnTo>
                    <a:pt x="303" y="19"/>
                  </a:lnTo>
                  <a:lnTo>
                    <a:pt x="339" y="0"/>
                  </a:lnTo>
                  <a:lnTo>
                    <a:pt x="447" y="8"/>
                  </a:lnTo>
                  <a:lnTo>
                    <a:pt x="475" y="27"/>
                  </a:lnTo>
                  <a:lnTo>
                    <a:pt x="540" y="27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38">
              <a:extLst>
                <a:ext uri="{FF2B5EF4-FFF2-40B4-BE49-F238E27FC236}">
                  <a16:creationId xmlns:a16="http://schemas.microsoft.com/office/drawing/2014/main" id="{FDED7C91-DE90-4105-B7F7-1FFF3B102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2" y="3973"/>
              <a:ext cx="231" cy="131"/>
            </a:xfrm>
            <a:custGeom>
              <a:avLst/>
              <a:gdLst>
                <a:gd name="T0" fmla="*/ 4 w 231"/>
                <a:gd name="T1" fmla="*/ 97 h 131"/>
                <a:gd name="T2" fmla="*/ 209 w 231"/>
                <a:gd name="T3" fmla="*/ 0 h 131"/>
                <a:gd name="T4" fmla="*/ 231 w 231"/>
                <a:gd name="T5" fmla="*/ 46 h 131"/>
                <a:gd name="T6" fmla="*/ 100 w 231"/>
                <a:gd name="T7" fmla="*/ 123 h 131"/>
                <a:gd name="T8" fmla="*/ 49 w 231"/>
                <a:gd name="T9" fmla="*/ 131 h 131"/>
                <a:gd name="T10" fmla="*/ 0 w 231"/>
                <a:gd name="T11" fmla="*/ 129 h 131"/>
                <a:gd name="T12" fmla="*/ 4 w 231"/>
                <a:gd name="T13" fmla="*/ 97 h 131"/>
                <a:gd name="T14" fmla="*/ 4 w 231"/>
                <a:gd name="T15" fmla="*/ 97 h 13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1" h="131">
                  <a:moveTo>
                    <a:pt x="4" y="97"/>
                  </a:moveTo>
                  <a:lnTo>
                    <a:pt x="209" y="0"/>
                  </a:lnTo>
                  <a:lnTo>
                    <a:pt x="231" y="46"/>
                  </a:lnTo>
                  <a:lnTo>
                    <a:pt x="100" y="123"/>
                  </a:lnTo>
                  <a:lnTo>
                    <a:pt x="49" y="131"/>
                  </a:lnTo>
                  <a:lnTo>
                    <a:pt x="0" y="129"/>
                  </a:lnTo>
                  <a:lnTo>
                    <a:pt x="4" y="97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39">
              <a:extLst>
                <a:ext uri="{FF2B5EF4-FFF2-40B4-BE49-F238E27FC236}">
                  <a16:creationId xmlns:a16="http://schemas.microsoft.com/office/drawing/2014/main" id="{89AD96D5-CA15-4C8C-8391-B6C6DFEBD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" y="3819"/>
              <a:ext cx="374" cy="130"/>
            </a:xfrm>
            <a:custGeom>
              <a:avLst/>
              <a:gdLst>
                <a:gd name="T0" fmla="*/ 28 w 374"/>
                <a:gd name="T1" fmla="*/ 28 h 130"/>
                <a:gd name="T2" fmla="*/ 139 w 374"/>
                <a:gd name="T3" fmla="*/ 0 h 130"/>
                <a:gd name="T4" fmla="*/ 265 w 374"/>
                <a:gd name="T5" fmla="*/ 2 h 130"/>
                <a:gd name="T6" fmla="*/ 336 w 374"/>
                <a:gd name="T7" fmla="*/ 22 h 130"/>
                <a:gd name="T8" fmla="*/ 358 w 374"/>
                <a:gd name="T9" fmla="*/ 36 h 130"/>
                <a:gd name="T10" fmla="*/ 374 w 374"/>
                <a:gd name="T11" fmla="*/ 130 h 130"/>
                <a:gd name="T12" fmla="*/ 305 w 374"/>
                <a:gd name="T13" fmla="*/ 126 h 130"/>
                <a:gd name="T14" fmla="*/ 275 w 374"/>
                <a:gd name="T15" fmla="*/ 109 h 130"/>
                <a:gd name="T16" fmla="*/ 251 w 374"/>
                <a:gd name="T17" fmla="*/ 51 h 130"/>
                <a:gd name="T18" fmla="*/ 176 w 374"/>
                <a:gd name="T19" fmla="*/ 49 h 130"/>
                <a:gd name="T20" fmla="*/ 117 w 374"/>
                <a:gd name="T21" fmla="*/ 53 h 130"/>
                <a:gd name="T22" fmla="*/ 97 w 374"/>
                <a:gd name="T23" fmla="*/ 73 h 130"/>
                <a:gd name="T24" fmla="*/ 18 w 374"/>
                <a:gd name="T25" fmla="*/ 123 h 130"/>
                <a:gd name="T26" fmla="*/ 0 w 374"/>
                <a:gd name="T27" fmla="*/ 123 h 130"/>
                <a:gd name="T28" fmla="*/ 2 w 374"/>
                <a:gd name="T29" fmla="*/ 55 h 130"/>
                <a:gd name="T30" fmla="*/ 22 w 374"/>
                <a:gd name="T31" fmla="*/ 32 h 130"/>
                <a:gd name="T32" fmla="*/ 28 w 374"/>
                <a:gd name="T33" fmla="*/ 28 h 130"/>
                <a:gd name="T34" fmla="*/ 28 w 374"/>
                <a:gd name="T35" fmla="*/ 28 h 13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4" h="130">
                  <a:moveTo>
                    <a:pt x="28" y="28"/>
                  </a:moveTo>
                  <a:lnTo>
                    <a:pt x="139" y="0"/>
                  </a:lnTo>
                  <a:lnTo>
                    <a:pt x="265" y="2"/>
                  </a:lnTo>
                  <a:lnTo>
                    <a:pt x="336" y="22"/>
                  </a:lnTo>
                  <a:lnTo>
                    <a:pt x="358" y="36"/>
                  </a:lnTo>
                  <a:lnTo>
                    <a:pt x="374" y="130"/>
                  </a:lnTo>
                  <a:lnTo>
                    <a:pt x="305" y="126"/>
                  </a:lnTo>
                  <a:lnTo>
                    <a:pt x="275" y="109"/>
                  </a:lnTo>
                  <a:lnTo>
                    <a:pt x="251" y="51"/>
                  </a:lnTo>
                  <a:lnTo>
                    <a:pt x="176" y="49"/>
                  </a:lnTo>
                  <a:lnTo>
                    <a:pt x="117" y="53"/>
                  </a:lnTo>
                  <a:lnTo>
                    <a:pt x="97" y="73"/>
                  </a:lnTo>
                  <a:lnTo>
                    <a:pt x="18" y="123"/>
                  </a:lnTo>
                  <a:lnTo>
                    <a:pt x="0" y="123"/>
                  </a:lnTo>
                  <a:lnTo>
                    <a:pt x="2" y="55"/>
                  </a:lnTo>
                  <a:lnTo>
                    <a:pt x="22" y="32"/>
                  </a:lnTo>
                  <a:lnTo>
                    <a:pt x="28" y="28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40">
              <a:extLst>
                <a:ext uri="{FF2B5EF4-FFF2-40B4-BE49-F238E27FC236}">
                  <a16:creationId xmlns:a16="http://schemas.microsoft.com/office/drawing/2014/main" id="{262B6645-B0B9-4537-AE92-2FAC3455B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5" y="3772"/>
              <a:ext cx="2160" cy="334"/>
            </a:xfrm>
            <a:custGeom>
              <a:avLst/>
              <a:gdLst>
                <a:gd name="T0" fmla="*/ 1110 w 2160"/>
                <a:gd name="T1" fmla="*/ 4 h 334"/>
                <a:gd name="T2" fmla="*/ 1582 w 2160"/>
                <a:gd name="T3" fmla="*/ 8 h 334"/>
                <a:gd name="T4" fmla="*/ 1628 w 2160"/>
                <a:gd name="T5" fmla="*/ 57 h 334"/>
                <a:gd name="T6" fmla="*/ 1671 w 2160"/>
                <a:gd name="T7" fmla="*/ 96 h 334"/>
                <a:gd name="T8" fmla="*/ 1711 w 2160"/>
                <a:gd name="T9" fmla="*/ 108 h 334"/>
                <a:gd name="T10" fmla="*/ 2160 w 2160"/>
                <a:gd name="T11" fmla="*/ 334 h 334"/>
                <a:gd name="T12" fmla="*/ 0 w 2160"/>
                <a:gd name="T13" fmla="*/ 334 h 334"/>
                <a:gd name="T14" fmla="*/ 222 w 2160"/>
                <a:gd name="T15" fmla="*/ 249 h 334"/>
                <a:gd name="T16" fmla="*/ 1032 w 2160"/>
                <a:gd name="T17" fmla="*/ 0 h 334"/>
                <a:gd name="T18" fmla="*/ 1110 w 2160"/>
                <a:gd name="T19" fmla="*/ 4 h 334"/>
                <a:gd name="T20" fmla="*/ 1110 w 2160"/>
                <a:gd name="T21" fmla="*/ 4 h 3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60" h="334">
                  <a:moveTo>
                    <a:pt x="1110" y="4"/>
                  </a:moveTo>
                  <a:lnTo>
                    <a:pt x="1582" y="8"/>
                  </a:lnTo>
                  <a:lnTo>
                    <a:pt x="1628" y="57"/>
                  </a:lnTo>
                  <a:lnTo>
                    <a:pt x="1671" y="96"/>
                  </a:lnTo>
                  <a:lnTo>
                    <a:pt x="1711" y="108"/>
                  </a:lnTo>
                  <a:lnTo>
                    <a:pt x="2160" y="334"/>
                  </a:lnTo>
                  <a:lnTo>
                    <a:pt x="0" y="334"/>
                  </a:lnTo>
                  <a:lnTo>
                    <a:pt x="222" y="249"/>
                  </a:lnTo>
                  <a:lnTo>
                    <a:pt x="1032" y="0"/>
                  </a:lnTo>
                  <a:lnTo>
                    <a:pt x="1110" y="4"/>
                  </a:lnTo>
                  <a:close/>
                </a:path>
              </a:pathLst>
            </a:custGeom>
            <a:solidFill>
              <a:srgbClr val="5C5C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id="{19F52FEF-11F2-4C45-B56D-C422F91AD4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6" y="3742"/>
              <a:ext cx="613" cy="283"/>
            </a:xfrm>
            <a:custGeom>
              <a:avLst/>
              <a:gdLst>
                <a:gd name="T0" fmla="*/ 0 w 613"/>
                <a:gd name="T1" fmla="*/ 6 h 283"/>
                <a:gd name="T2" fmla="*/ 500 w 613"/>
                <a:gd name="T3" fmla="*/ 0 h 283"/>
                <a:gd name="T4" fmla="*/ 613 w 613"/>
                <a:gd name="T5" fmla="*/ 245 h 283"/>
                <a:gd name="T6" fmla="*/ 601 w 613"/>
                <a:gd name="T7" fmla="*/ 253 h 283"/>
                <a:gd name="T8" fmla="*/ 261 w 613"/>
                <a:gd name="T9" fmla="*/ 279 h 283"/>
                <a:gd name="T10" fmla="*/ 99 w 613"/>
                <a:gd name="T11" fmla="*/ 283 h 283"/>
                <a:gd name="T12" fmla="*/ 79 w 613"/>
                <a:gd name="T13" fmla="*/ 229 h 283"/>
                <a:gd name="T14" fmla="*/ 20 w 613"/>
                <a:gd name="T15" fmla="*/ 71 h 283"/>
                <a:gd name="T16" fmla="*/ 0 w 613"/>
                <a:gd name="T17" fmla="*/ 6 h 283"/>
                <a:gd name="T18" fmla="*/ 0 w 613"/>
                <a:gd name="T19" fmla="*/ 6 h 2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13" h="283">
                  <a:moveTo>
                    <a:pt x="0" y="6"/>
                  </a:moveTo>
                  <a:lnTo>
                    <a:pt x="500" y="0"/>
                  </a:lnTo>
                  <a:lnTo>
                    <a:pt x="613" y="245"/>
                  </a:lnTo>
                  <a:lnTo>
                    <a:pt x="601" y="253"/>
                  </a:lnTo>
                  <a:lnTo>
                    <a:pt x="261" y="279"/>
                  </a:lnTo>
                  <a:lnTo>
                    <a:pt x="99" y="283"/>
                  </a:lnTo>
                  <a:lnTo>
                    <a:pt x="79" y="229"/>
                  </a:lnTo>
                  <a:lnTo>
                    <a:pt x="20" y="7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E6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0E96313F-07F4-4D6F-B844-940A0B3B6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6" y="3971"/>
              <a:ext cx="625" cy="135"/>
            </a:xfrm>
            <a:custGeom>
              <a:avLst/>
              <a:gdLst>
                <a:gd name="T0" fmla="*/ 496 w 625"/>
                <a:gd name="T1" fmla="*/ 0 h 135"/>
                <a:gd name="T2" fmla="*/ 625 w 625"/>
                <a:gd name="T3" fmla="*/ 133 h 135"/>
                <a:gd name="T4" fmla="*/ 47 w 625"/>
                <a:gd name="T5" fmla="*/ 135 h 135"/>
                <a:gd name="T6" fmla="*/ 0 w 625"/>
                <a:gd name="T7" fmla="*/ 54 h 135"/>
                <a:gd name="T8" fmla="*/ 172 w 625"/>
                <a:gd name="T9" fmla="*/ 26 h 135"/>
                <a:gd name="T10" fmla="*/ 405 w 625"/>
                <a:gd name="T11" fmla="*/ 10 h 135"/>
                <a:gd name="T12" fmla="*/ 496 w 625"/>
                <a:gd name="T13" fmla="*/ 0 h 135"/>
                <a:gd name="T14" fmla="*/ 496 w 625"/>
                <a:gd name="T15" fmla="*/ 0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25" h="135">
                  <a:moveTo>
                    <a:pt x="496" y="0"/>
                  </a:moveTo>
                  <a:lnTo>
                    <a:pt x="625" y="133"/>
                  </a:lnTo>
                  <a:lnTo>
                    <a:pt x="47" y="135"/>
                  </a:lnTo>
                  <a:lnTo>
                    <a:pt x="0" y="54"/>
                  </a:lnTo>
                  <a:lnTo>
                    <a:pt x="172" y="26"/>
                  </a:lnTo>
                  <a:lnTo>
                    <a:pt x="405" y="10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FA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43">
              <a:extLst>
                <a:ext uri="{FF2B5EF4-FFF2-40B4-BE49-F238E27FC236}">
                  <a16:creationId xmlns:a16="http://schemas.microsoft.com/office/drawing/2014/main" id="{9E8FEA1E-1D57-49C4-8F91-1E5F030C6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4" y="3513"/>
              <a:ext cx="687" cy="476"/>
            </a:xfrm>
            <a:custGeom>
              <a:avLst/>
              <a:gdLst>
                <a:gd name="T0" fmla="*/ 532 w 687"/>
                <a:gd name="T1" fmla="*/ 6 h 476"/>
                <a:gd name="T2" fmla="*/ 687 w 687"/>
                <a:gd name="T3" fmla="*/ 146 h 476"/>
                <a:gd name="T4" fmla="*/ 679 w 687"/>
                <a:gd name="T5" fmla="*/ 172 h 476"/>
                <a:gd name="T6" fmla="*/ 608 w 687"/>
                <a:gd name="T7" fmla="*/ 205 h 476"/>
                <a:gd name="T8" fmla="*/ 524 w 687"/>
                <a:gd name="T9" fmla="*/ 255 h 476"/>
                <a:gd name="T10" fmla="*/ 441 w 687"/>
                <a:gd name="T11" fmla="*/ 310 h 476"/>
                <a:gd name="T12" fmla="*/ 333 w 687"/>
                <a:gd name="T13" fmla="*/ 379 h 476"/>
                <a:gd name="T14" fmla="*/ 252 w 687"/>
                <a:gd name="T15" fmla="*/ 458 h 476"/>
                <a:gd name="T16" fmla="*/ 232 w 687"/>
                <a:gd name="T17" fmla="*/ 470 h 476"/>
                <a:gd name="T18" fmla="*/ 210 w 687"/>
                <a:gd name="T19" fmla="*/ 476 h 476"/>
                <a:gd name="T20" fmla="*/ 202 w 687"/>
                <a:gd name="T21" fmla="*/ 462 h 476"/>
                <a:gd name="T22" fmla="*/ 105 w 687"/>
                <a:gd name="T23" fmla="*/ 476 h 476"/>
                <a:gd name="T24" fmla="*/ 0 w 687"/>
                <a:gd name="T25" fmla="*/ 263 h 476"/>
                <a:gd name="T26" fmla="*/ 79 w 687"/>
                <a:gd name="T27" fmla="*/ 259 h 476"/>
                <a:gd name="T28" fmla="*/ 145 w 687"/>
                <a:gd name="T29" fmla="*/ 217 h 476"/>
                <a:gd name="T30" fmla="*/ 303 w 687"/>
                <a:gd name="T31" fmla="*/ 105 h 476"/>
                <a:gd name="T32" fmla="*/ 439 w 687"/>
                <a:gd name="T33" fmla="*/ 25 h 476"/>
                <a:gd name="T34" fmla="*/ 485 w 687"/>
                <a:gd name="T35" fmla="*/ 0 h 476"/>
                <a:gd name="T36" fmla="*/ 532 w 687"/>
                <a:gd name="T37" fmla="*/ 6 h 476"/>
                <a:gd name="T38" fmla="*/ 532 w 687"/>
                <a:gd name="T39" fmla="*/ 6 h 47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687" h="476">
                  <a:moveTo>
                    <a:pt x="532" y="6"/>
                  </a:moveTo>
                  <a:lnTo>
                    <a:pt x="687" y="146"/>
                  </a:lnTo>
                  <a:lnTo>
                    <a:pt x="679" y="172"/>
                  </a:lnTo>
                  <a:lnTo>
                    <a:pt x="608" y="205"/>
                  </a:lnTo>
                  <a:lnTo>
                    <a:pt x="524" y="255"/>
                  </a:lnTo>
                  <a:lnTo>
                    <a:pt x="441" y="310"/>
                  </a:lnTo>
                  <a:lnTo>
                    <a:pt x="333" y="379"/>
                  </a:lnTo>
                  <a:lnTo>
                    <a:pt x="252" y="458"/>
                  </a:lnTo>
                  <a:lnTo>
                    <a:pt x="232" y="470"/>
                  </a:lnTo>
                  <a:lnTo>
                    <a:pt x="210" y="476"/>
                  </a:lnTo>
                  <a:lnTo>
                    <a:pt x="202" y="462"/>
                  </a:lnTo>
                  <a:lnTo>
                    <a:pt x="105" y="476"/>
                  </a:lnTo>
                  <a:lnTo>
                    <a:pt x="0" y="263"/>
                  </a:lnTo>
                  <a:lnTo>
                    <a:pt x="79" y="259"/>
                  </a:lnTo>
                  <a:lnTo>
                    <a:pt x="145" y="217"/>
                  </a:lnTo>
                  <a:lnTo>
                    <a:pt x="303" y="105"/>
                  </a:lnTo>
                  <a:lnTo>
                    <a:pt x="439" y="25"/>
                  </a:lnTo>
                  <a:lnTo>
                    <a:pt x="485" y="0"/>
                  </a:lnTo>
                  <a:lnTo>
                    <a:pt x="532" y="6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1ADE37C7-EB04-4AB6-8DD5-CE6B01225F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8" y="4017"/>
              <a:ext cx="202" cy="87"/>
            </a:xfrm>
            <a:custGeom>
              <a:avLst/>
              <a:gdLst>
                <a:gd name="T0" fmla="*/ 24 w 202"/>
                <a:gd name="T1" fmla="*/ 0 h 87"/>
                <a:gd name="T2" fmla="*/ 24 w 202"/>
                <a:gd name="T3" fmla="*/ 25 h 87"/>
                <a:gd name="T4" fmla="*/ 0 w 202"/>
                <a:gd name="T5" fmla="*/ 85 h 87"/>
                <a:gd name="T6" fmla="*/ 198 w 202"/>
                <a:gd name="T7" fmla="*/ 87 h 87"/>
                <a:gd name="T8" fmla="*/ 202 w 202"/>
                <a:gd name="T9" fmla="*/ 49 h 87"/>
                <a:gd name="T10" fmla="*/ 159 w 202"/>
                <a:gd name="T11" fmla="*/ 45 h 87"/>
                <a:gd name="T12" fmla="*/ 24 w 202"/>
                <a:gd name="T13" fmla="*/ 0 h 87"/>
                <a:gd name="T14" fmla="*/ 24 w 202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02" h="87">
                  <a:moveTo>
                    <a:pt x="24" y="0"/>
                  </a:moveTo>
                  <a:lnTo>
                    <a:pt x="24" y="25"/>
                  </a:lnTo>
                  <a:lnTo>
                    <a:pt x="0" y="85"/>
                  </a:lnTo>
                  <a:lnTo>
                    <a:pt x="198" y="87"/>
                  </a:lnTo>
                  <a:lnTo>
                    <a:pt x="202" y="49"/>
                  </a:lnTo>
                  <a:lnTo>
                    <a:pt x="159" y="45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98D79F69-AD32-4F6D-A876-F1A966211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6" y="3400"/>
              <a:ext cx="621" cy="488"/>
            </a:xfrm>
            <a:custGeom>
              <a:avLst/>
              <a:gdLst>
                <a:gd name="T0" fmla="*/ 61 w 621"/>
                <a:gd name="T1" fmla="*/ 32 h 488"/>
                <a:gd name="T2" fmla="*/ 593 w 621"/>
                <a:gd name="T3" fmla="*/ 0 h 488"/>
                <a:gd name="T4" fmla="*/ 617 w 621"/>
                <a:gd name="T5" fmla="*/ 129 h 488"/>
                <a:gd name="T6" fmla="*/ 621 w 621"/>
                <a:gd name="T7" fmla="*/ 186 h 488"/>
                <a:gd name="T8" fmla="*/ 609 w 621"/>
                <a:gd name="T9" fmla="*/ 249 h 488"/>
                <a:gd name="T10" fmla="*/ 589 w 621"/>
                <a:gd name="T11" fmla="*/ 310 h 488"/>
                <a:gd name="T12" fmla="*/ 542 w 621"/>
                <a:gd name="T13" fmla="*/ 405 h 488"/>
                <a:gd name="T14" fmla="*/ 492 w 621"/>
                <a:gd name="T15" fmla="*/ 476 h 488"/>
                <a:gd name="T16" fmla="*/ 338 w 621"/>
                <a:gd name="T17" fmla="*/ 488 h 488"/>
                <a:gd name="T18" fmla="*/ 36 w 621"/>
                <a:gd name="T19" fmla="*/ 342 h 488"/>
                <a:gd name="T20" fmla="*/ 0 w 621"/>
                <a:gd name="T21" fmla="*/ 144 h 488"/>
                <a:gd name="T22" fmla="*/ 61 w 621"/>
                <a:gd name="T23" fmla="*/ 32 h 488"/>
                <a:gd name="T24" fmla="*/ 61 w 621"/>
                <a:gd name="T25" fmla="*/ 32 h 4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21" h="488">
                  <a:moveTo>
                    <a:pt x="61" y="32"/>
                  </a:moveTo>
                  <a:lnTo>
                    <a:pt x="593" y="0"/>
                  </a:lnTo>
                  <a:lnTo>
                    <a:pt x="617" y="129"/>
                  </a:lnTo>
                  <a:lnTo>
                    <a:pt x="621" y="186"/>
                  </a:lnTo>
                  <a:lnTo>
                    <a:pt x="609" y="249"/>
                  </a:lnTo>
                  <a:lnTo>
                    <a:pt x="589" y="310"/>
                  </a:lnTo>
                  <a:lnTo>
                    <a:pt x="542" y="405"/>
                  </a:lnTo>
                  <a:lnTo>
                    <a:pt x="492" y="476"/>
                  </a:lnTo>
                  <a:lnTo>
                    <a:pt x="338" y="488"/>
                  </a:lnTo>
                  <a:lnTo>
                    <a:pt x="36" y="342"/>
                  </a:lnTo>
                  <a:lnTo>
                    <a:pt x="0" y="144"/>
                  </a:lnTo>
                  <a:lnTo>
                    <a:pt x="61" y="32"/>
                  </a:lnTo>
                  <a:close/>
                </a:path>
              </a:pathLst>
            </a:custGeom>
            <a:solidFill>
              <a:srgbClr val="121F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D894BC0F-CCFC-4743-B9D6-58481250F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" y="2215"/>
              <a:ext cx="673" cy="1855"/>
            </a:xfrm>
            <a:custGeom>
              <a:avLst/>
              <a:gdLst>
                <a:gd name="T0" fmla="*/ 293 w 673"/>
                <a:gd name="T1" fmla="*/ 4 h 1855"/>
                <a:gd name="T2" fmla="*/ 378 w 673"/>
                <a:gd name="T3" fmla="*/ 65 h 1855"/>
                <a:gd name="T4" fmla="*/ 443 w 673"/>
                <a:gd name="T5" fmla="*/ 130 h 1855"/>
                <a:gd name="T6" fmla="*/ 516 w 673"/>
                <a:gd name="T7" fmla="*/ 205 h 1855"/>
                <a:gd name="T8" fmla="*/ 540 w 673"/>
                <a:gd name="T9" fmla="*/ 235 h 1855"/>
                <a:gd name="T10" fmla="*/ 605 w 673"/>
                <a:gd name="T11" fmla="*/ 340 h 1855"/>
                <a:gd name="T12" fmla="*/ 639 w 673"/>
                <a:gd name="T13" fmla="*/ 507 h 1855"/>
                <a:gd name="T14" fmla="*/ 653 w 673"/>
                <a:gd name="T15" fmla="*/ 685 h 1855"/>
                <a:gd name="T16" fmla="*/ 665 w 673"/>
                <a:gd name="T17" fmla="*/ 808 h 1855"/>
                <a:gd name="T18" fmla="*/ 665 w 673"/>
                <a:gd name="T19" fmla="*/ 916 h 1855"/>
                <a:gd name="T20" fmla="*/ 673 w 673"/>
                <a:gd name="T21" fmla="*/ 1031 h 1855"/>
                <a:gd name="T22" fmla="*/ 673 w 673"/>
                <a:gd name="T23" fmla="*/ 1078 h 1855"/>
                <a:gd name="T24" fmla="*/ 657 w 673"/>
                <a:gd name="T25" fmla="*/ 1130 h 1855"/>
                <a:gd name="T26" fmla="*/ 633 w 673"/>
                <a:gd name="T27" fmla="*/ 1163 h 1855"/>
                <a:gd name="T28" fmla="*/ 615 w 673"/>
                <a:gd name="T29" fmla="*/ 1185 h 1855"/>
                <a:gd name="T30" fmla="*/ 520 w 673"/>
                <a:gd name="T31" fmla="*/ 1221 h 1855"/>
                <a:gd name="T32" fmla="*/ 506 w 673"/>
                <a:gd name="T33" fmla="*/ 1229 h 1855"/>
                <a:gd name="T34" fmla="*/ 502 w 673"/>
                <a:gd name="T35" fmla="*/ 1292 h 1855"/>
                <a:gd name="T36" fmla="*/ 455 w 673"/>
                <a:gd name="T37" fmla="*/ 1438 h 1855"/>
                <a:gd name="T38" fmla="*/ 447 w 673"/>
                <a:gd name="T39" fmla="*/ 1489 h 1855"/>
                <a:gd name="T40" fmla="*/ 447 w 673"/>
                <a:gd name="T41" fmla="*/ 1549 h 1855"/>
                <a:gd name="T42" fmla="*/ 322 w 673"/>
                <a:gd name="T43" fmla="*/ 1723 h 1855"/>
                <a:gd name="T44" fmla="*/ 253 w 673"/>
                <a:gd name="T45" fmla="*/ 1752 h 1855"/>
                <a:gd name="T46" fmla="*/ 226 w 673"/>
                <a:gd name="T47" fmla="*/ 1823 h 1855"/>
                <a:gd name="T48" fmla="*/ 200 w 673"/>
                <a:gd name="T49" fmla="*/ 1843 h 1855"/>
                <a:gd name="T50" fmla="*/ 160 w 673"/>
                <a:gd name="T51" fmla="*/ 1855 h 1855"/>
                <a:gd name="T52" fmla="*/ 85 w 673"/>
                <a:gd name="T53" fmla="*/ 1835 h 1855"/>
                <a:gd name="T54" fmla="*/ 10 w 673"/>
                <a:gd name="T55" fmla="*/ 1812 h 1855"/>
                <a:gd name="T56" fmla="*/ 6 w 673"/>
                <a:gd name="T57" fmla="*/ 1774 h 1855"/>
                <a:gd name="T58" fmla="*/ 42 w 673"/>
                <a:gd name="T59" fmla="*/ 1655 h 1855"/>
                <a:gd name="T60" fmla="*/ 99 w 673"/>
                <a:gd name="T61" fmla="*/ 1499 h 1855"/>
                <a:gd name="T62" fmla="*/ 119 w 673"/>
                <a:gd name="T63" fmla="*/ 1448 h 1855"/>
                <a:gd name="T64" fmla="*/ 123 w 673"/>
                <a:gd name="T65" fmla="*/ 1387 h 1855"/>
                <a:gd name="T66" fmla="*/ 154 w 673"/>
                <a:gd name="T67" fmla="*/ 1339 h 1855"/>
                <a:gd name="T68" fmla="*/ 154 w 673"/>
                <a:gd name="T69" fmla="*/ 1260 h 1855"/>
                <a:gd name="T70" fmla="*/ 172 w 673"/>
                <a:gd name="T71" fmla="*/ 1233 h 1855"/>
                <a:gd name="T72" fmla="*/ 0 w 673"/>
                <a:gd name="T73" fmla="*/ 1104 h 1855"/>
                <a:gd name="T74" fmla="*/ 24 w 673"/>
                <a:gd name="T75" fmla="*/ 330 h 1855"/>
                <a:gd name="T76" fmla="*/ 44 w 673"/>
                <a:gd name="T77" fmla="*/ 247 h 1855"/>
                <a:gd name="T78" fmla="*/ 28 w 673"/>
                <a:gd name="T79" fmla="*/ 213 h 1855"/>
                <a:gd name="T80" fmla="*/ 28 w 673"/>
                <a:gd name="T81" fmla="*/ 199 h 1855"/>
                <a:gd name="T82" fmla="*/ 42 w 673"/>
                <a:gd name="T83" fmla="*/ 162 h 1855"/>
                <a:gd name="T84" fmla="*/ 99 w 673"/>
                <a:gd name="T85" fmla="*/ 130 h 1855"/>
                <a:gd name="T86" fmla="*/ 141 w 673"/>
                <a:gd name="T87" fmla="*/ 97 h 1855"/>
                <a:gd name="T88" fmla="*/ 234 w 673"/>
                <a:gd name="T89" fmla="*/ 0 h 1855"/>
                <a:gd name="T90" fmla="*/ 281 w 673"/>
                <a:gd name="T91" fmla="*/ 0 h 1855"/>
                <a:gd name="T92" fmla="*/ 293 w 673"/>
                <a:gd name="T93" fmla="*/ 4 h 1855"/>
                <a:gd name="T94" fmla="*/ 293 w 673"/>
                <a:gd name="T95" fmla="*/ 4 h 185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673" h="1855">
                  <a:moveTo>
                    <a:pt x="293" y="4"/>
                  </a:moveTo>
                  <a:lnTo>
                    <a:pt x="378" y="65"/>
                  </a:lnTo>
                  <a:lnTo>
                    <a:pt x="443" y="130"/>
                  </a:lnTo>
                  <a:lnTo>
                    <a:pt x="516" y="205"/>
                  </a:lnTo>
                  <a:lnTo>
                    <a:pt x="540" y="235"/>
                  </a:lnTo>
                  <a:lnTo>
                    <a:pt x="605" y="340"/>
                  </a:lnTo>
                  <a:lnTo>
                    <a:pt x="639" y="507"/>
                  </a:lnTo>
                  <a:lnTo>
                    <a:pt x="653" y="685"/>
                  </a:lnTo>
                  <a:lnTo>
                    <a:pt x="665" y="808"/>
                  </a:lnTo>
                  <a:lnTo>
                    <a:pt x="665" y="916"/>
                  </a:lnTo>
                  <a:lnTo>
                    <a:pt x="673" y="1031"/>
                  </a:lnTo>
                  <a:lnTo>
                    <a:pt x="673" y="1078"/>
                  </a:lnTo>
                  <a:lnTo>
                    <a:pt x="657" y="1130"/>
                  </a:lnTo>
                  <a:lnTo>
                    <a:pt x="633" y="1163"/>
                  </a:lnTo>
                  <a:lnTo>
                    <a:pt x="615" y="1185"/>
                  </a:lnTo>
                  <a:lnTo>
                    <a:pt x="520" y="1221"/>
                  </a:lnTo>
                  <a:lnTo>
                    <a:pt x="506" y="1229"/>
                  </a:lnTo>
                  <a:lnTo>
                    <a:pt x="502" y="1292"/>
                  </a:lnTo>
                  <a:lnTo>
                    <a:pt x="455" y="1438"/>
                  </a:lnTo>
                  <a:lnTo>
                    <a:pt x="447" y="1489"/>
                  </a:lnTo>
                  <a:lnTo>
                    <a:pt x="447" y="1549"/>
                  </a:lnTo>
                  <a:lnTo>
                    <a:pt x="322" y="1723"/>
                  </a:lnTo>
                  <a:lnTo>
                    <a:pt x="253" y="1752"/>
                  </a:lnTo>
                  <a:lnTo>
                    <a:pt x="226" y="1823"/>
                  </a:lnTo>
                  <a:lnTo>
                    <a:pt x="200" y="1843"/>
                  </a:lnTo>
                  <a:lnTo>
                    <a:pt x="160" y="1855"/>
                  </a:lnTo>
                  <a:lnTo>
                    <a:pt x="85" y="1835"/>
                  </a:lnTo>
                  <a:lnTo>
                    <a:pt x="10" y="1812"/>
                  </a:lnTo>
                  <a:lnTo>
                    <a:pt x="6" y="1774"/>
                  </a:lnTo>
                  <a:lnTo>
                    <a:pt x="42" y="1655"/>
                  </a:lnTo>
                  <a:lnTo>
                    <a:pt x="99" y="1499"/>
                  </a:lnTo>
                  <a:lnTo>
                    <a:pt x="119" y="1448"/>
                  </a:lnTo>
                  <a:lnTo>
                    <a:pt x="123" y="1387"/>
                  </a:lnTo>
                  <a:lnTo>
                    <a:pt x="154" y="1339"/>
                  </a:lnTo>
                  <a:lnTo>
                    <a:pt x="154" y="1260"/>
                  </a:lnTo>
                  <a:lnTo>
                    <a:pt x="172" y="1233"/>
                  </a:lnTo>
                  <a:lnTo>
                    <a:pt x="0" y="1104"/>
                  </a:lnTo>
                  <a:lnTo>
                    <a:pt x="24" y="330"/>
                  </a:lnTo>
                  <a:lnTo>
                    <a:pt x="44" y="247"/>
                  </a:lnTo>
                  <a:lnTo>
                    <a:pt x="28" y="213"/>
                  </a:lnTo>
                  <a:lnTo>
                    <a:pt x="28" y="199"/>
                  </a:lnTo>
                  <a:lnTo>
                    <a:pt x="42" y="162"/>
                  </a:lnTo>
                  <a:lnTo>
                    <a:pt x="99" y="130"/>
                  </a:lnTo>
                  <a:lnTo>
                    <a:pt x="141" y="97"/>
                  </a:lnTo>
                  <a:lnTo>
                    <a:pt x="234" y="0"/>
                  </a:lnTo>
                  <a:lnTo>
                    <a:pt x="281" y="0"/>
                  </a:lnTo>
                  <a:lnTo>
                    <a:pt x="293" y="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B06169A9-9A68-419B-979F-5DB8381B9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8" y="2211"/>
              <a:ext cx="201" cy="247"/>
            </a:xfrm>
            <a:custGeom>
              <a:avLst/>
              <a:gdLst>
                <a:gd name="T0" fmla="*/ 19 w 201"/>
                <a:gd name="T1" fmla="*/ 195 h 247"/>
                <a:gd name="T2" fmla="*/ 0 w 201"/>
                <a:gd name="T3" fmla="*/ 239 h 247"/>
                <a:gd name="T4" fmla="*/ 71 w 201"/>
                <a:gd name="T5" fmla="*/ 247 h 247"/>
                <a:gd name="T6" fmla="*/ 164 w 201"/>
                <a:gd name="T7" fmla="*/ 93 h 247"/>
                <a:gd name="T8" fmla="*/ 201 w 201"/>
                <a:gd name="T9" fmla="*/ 47 h 247"/>
                <a:gd name="T10" fmla="*/ 201 w 201"/>
                <a:gd name="T11" fmla="*/ 0 h 247"/>
                <a:gd name="T12" fmla="*/ 172 w 201"/>
                <a:gd name="T13" fmla="*/ 8 h 247"/>
                <a:gd name="T14" fmla="*/ 71 w 201"/>
                <a:gd name="T15" fmla="*/ 122 h 247"/>
                <a:gd name="T16" fmla="*/ 31 w 201"/>
                <a:gd name="T17" fmla="*/ 168 h 247"/>
                <a:gd name="T18" fmla="*/ 19 w 201"/>
                <a:gd name="T19" fmla="*/ 195 h 247"/>
                <a:gd name="T20" fmla="*/ 19 w 201"/>
                <a:gd name="T21" fmla="*/ 195 h 2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01" h="247">
                  <a:moveTo>
                    <a:pt x="19" y="195"/>
                  </a:moveTo>
                  <a:lnTo>
                    <a:pt x="0" y="239"/>
                  </a:lnTo>
                  <a:lnTo>
                    <a:pt x="71" y="247"/>
                  </a:lnTo>
                  <a:lnTo>
                    <a:pt x="164" y="93"/>
                  </a:lnTo>
                  <a:lnTo>
                    <a:pt x="201" y="47"/>
                  </a:lnTo>
                  <a:lnTo>
                    <a:pt x="201" y="0"/>
                  </a:lnTo>
                  <a:lnTo>
                    <a:pt x="172" y="8"/>
                  </a:lnTo>
                  <a:lnTo>
                    <a:pt x="71" y="122"/>
                  </a:lnTo>
                  <a:lnTo>
                    <a:pt x="31" y="168"/>
                  </a:lnTo>
                  <a:lnTo>
                    <a:pt x="19" y="195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id="{FFBDE503-07BA-4A75-838E-042B639BE6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2833"/>
              <a:ext cx="223" cy="342"/>
            </a:xfrm>
            <a:custGeom>
              <a:avLst/>
              <a:gdLst>
                <a:gd name="T0" fmla="*/ 16 w 223"/>
                <a:gd name="T1" fmla="*/ 287 h 342"/>
                <a:gd name="T2" fmla="*/ 25 w 223"/>
                <a:gd name="T3" fmla="*/ 320 h 342"/>
                <a:gd name="T4" fmla="*/ 77 w 223"/>
                <a:gd name="T5" fmla="*/ 342 h 342"/>
                <a:gd name="T6" fmla="*/ 142 w 223"/>
                <a:gd name="T7" fmla="*/ 330 h 342"/>
                <a:gd name="T8" fmla="*/ 190 w 223"/>
                <a:gd name="T9" fmla="*/ 217 h 342"/>
                <a:gd name="T10" fmla="*/ 148 w 223"/>
                <a:gd name="T11" fmla="*/ 251 h 342"/>
                <a:gd name="T12" fmla="*/ 77 w 223"/>
                <a:gd name="T13" fmla="*/ 255 h 342"/>
                <a:gd name="T14" fmla="*/ 81 w 223"/>
                <a:gd name="T15" fmla="*/ 214 h 342"/>
                <a:gd name="T16" fmla="*/ 162 w 223"/>
                <a:gd name="T17" fmla="*/ 150 h 342"/>
                <a:gd name="T18" fmla="*/ 174 w 223"/>
                <a:gd name="T19" fmla="*/ 97 h 342"/>
                <a:gd name="T20" fmla="*/ 138 w 223"/>
                <a:gd name="T21" fmla="*/ 125 h 342"/>
                <a:gd name="T22" fmla="*/ 152 w 223"/>
                <a:gd name="T23" fmla="*/ 81 h 342"/>
                <a:gd name="T24" fmla="*/ 223 w 223"/>
                <a:gd name="T25" fmla="*/ 26 h 342"/>
                <a:gd name="T26" fmla="*/ 211 w 223"/>
                <a:gd name="T27" fmla="*/ 0 h 342"/>
                <a:gd name="T28" fmla="*/ 170 w 223"/>
                <a:gd name="T29" fmla="*/ 12 h 342"/>
                <a:gd name="T30" fmla="*/ 116 w 223"/>
                <a:gd name="T31" fmla="*/ 57 h 342"/>
                <a:gd name="T32" fmla="*/ 81 w 223"/>
                <a:gd name="T33" fmla="*/ 97 h 342"/>
                <a:gd name="T34" fmla="*/ 39 w 223"/>
                <a:gd name="T35" fmla="*/ 172 h 342"/>
                <a:gd name="T36" fmla="*/ 53 w 223"/>
                <a:gd name="T37" fmla="*/ 61 h 342"/>
                <a:gd name="T38" fmla="*/ 20 w 223"/>
                <a:gd name="T39" fmla="*/ 30 h 342"/>
                <a:gd name="T40" fmla="*/ 2 w 223"/>
                <a:gd name="T41" fmla="*/ 48 h 342"/>
                <a:gd name="T42" fmla="*/ 0 w 223"/>
                <a:gd name="T43" fmla="*/ 180 h 342"/>
                <a:gd name="T44" fmla="*/ 0 w 223"/>
                <a:gd name="T45" fmla="*/ 259 h 342"/>
                <a:gd name="T46" fmla="*/ 16 w 223"/>
                <a:gd name="T47" fmla="*/ 287 h 342"/>
                <a:gd name="T48" fmla="*/ 16 w 223"/>
                <a:gd name="T49" fmla="*/ 287 h 34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23" h="342">
                  <a:moveTo>
                    <a:pt x="16" y="287"/>
                  </a:moveTo>
                  <a:lnTo>
                    <a:pt x="25" y="320"/>
                  </a:lnTo>
                  <a:lnTo>
                    <a:pt x="77" y="342"/>
                  </a:lnTo>
                  <a:lnTo>
                    <a:pt x="142" y="330"/>
                  </a:lnTo>
                  <a:lnTo>
                    <a:pt x="190" y="217"/>
                  </a:lnTo>
                  <a:lnTo>
                    <a:pt x="148" y="251"/>
                  </a:lnTo>
                  <a:lnTo>
                    <a:pt x="77" y="255"/>
                  </a:lnTo>
                  <a:lnTo>
                    <a:pt x="81" y="214"/>
                  </a:lnTo>
                  <a:lnTo>
                    <a:pt x="162" y="150"/>
                  </a:lnTo>
                  <a:lnTo>
                    <a:pt x="174" y="97"/>
                  </a:lnTo>
                  <a:lnTo>
                    <a:pt x="138" y="125"/>
                  </a:lnTo>
                  <a:lnTo>
                    <a:pt x="152" y="81"/>
                  </a:lnTo>
                  <a:lnTo>
                    <a:pt x="223" y="26"/>
                  </a:lnTo>
                  <a:lnTo>
                    <a:pt x="211" y="0"/>
                  </a:lnTo>
                  <a:lnTo>
                    <a:pt x="170" y="12"/>
                  </a:lnTo>
                  <a:lnTo>
                    <a:pt x="116" y="57"/>
                  </a:lnTo>
                  <a:lnTo>
                    <a:pt x="81" y="97"/>
                  </a:lnTo>
                  <a:lnTo>
                    <a:pt x="39" y="172"/>
                  </a:lnTo>
                  <a:lnTo>
                    <a:pt x="53" y="61"/>
                  </a:lnTo>
                  <a:lnTo>
                    <a:pt x="20" y="30"/>
                  </a:lnTo>
                  <a:lnTo>
                    <a:pt x="2" y="48"/>
                  </a:lnTo>
                  <a:lnTo>
                    <a:pt x="0" y="180"/>
                  </a:lnTo>
                  <a:lnTo>
                    <a:pt x="0" y="259"/>
                  </a:lnTo>
                  <a:lnTo>
                    <a:pt x="16" y="287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49">
              <a:extLst>
                <a:ext uri="{FF2B5EF4-FFF2-40B4-BE49-F238E27FC236}">
                  <a16:creationId xmlns:a16="http://schemas.microsoft.com/office/drawing/2014/main" id="{E05809D2-4A5B-46D1-9C01-81FC5352A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4" y="3120"/>
              <a:ext cx="166" cy="316"/>
            </a:xfrm>
            <a:custGeom>
              <a:avLst/>
              <a:gdLst>
                <a:gd name="T0" fmla="*/ 0 w 166"/>
                <a:gd name="T1" fmla="*/ 116 h 316"/>
                <a:gd name="T2" fmla="*/ 63 w 166"/>
                <a:gd name="T3" fmla="*/ 187 h 316"/>
                <a:gd name="T4" fmla="*/ 97 w 166"/>
                <a:gd name="T5" fmla="*/ 286 h 316"/>
                <a:gd name="T6" fmla="*/ 131 w 166"/>
                <a:gd name="T7" fmla="*/ 316 h 316"/>
                <a:gd name="T8" fmla="*/ 156 w 166"/>
                <a:gd name="T9" fmla="*/ 247 h 316"/>
                <a:gd name="T10" fmla="*/ 166 w 166"/>
                <a:gd name="T11" fmla="*/ 217 h 316"/>
                <a:gd name="T12" fmla="*/ 148 w 166"/>
                <a:gd name="T13" fmla="*/ 89 h 316"/>
                <a:gd name="T14" fmla="*/ 146 w 166"/>
                <a:gd name="T15" fmla="*/ 0 h 316"/>
                <a:gd name="T16" fmla="*/ 97 w 166"/>
                <a:gd name="T17" fmla="*/ 75 h 316"/>
                <a:gd name="T18" fmla="*/ 53 w 166"/>
                <a:gd name="T19" fmla="*/ 98 h 316"/>
                <a:gd name="T20" fmla="*/ 0 w 166"/>
                <a:gd name="T21" fmla="*/ 116 h 316"/>
                <a:gd name="T22" fmla="*/ 0 w 166"/>
                <a:gd name="T23" fmla="*/ 116 h 3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6" h="316">
                  <a:moveTo>
                    <a:pt x="0" y="116"/>
                  </a:moveTo>
                  <a:lnTo>
                    <a:pt x="63" y="187"/>
                  </a:lnTo>
                  <a:lnTo>
                    <a:pt x="97" y="286"/>
                  </a:lnTo>
                  <a:lnTo>
                    <a:pt x="131" y="316"/>
                  </a:lnTo>
                  <a:lnTo>
                    <a:pt x="156" y="247"/>
                  </a:lnTo>
                  <a:lnTo>
                    <a:pt x="166" y="217"/>
                  </a:lnTo>
                  <a:lnTo>
                    <a:pt x="148" y="89"/>
                  </a:lnTo>
                  <a:lnTo>
                    <a:pt x="146" y="0"/>
                  </a:lnTo>
                  <a:lnTo>
                    <a:pt x="97" y="75"/>
                  </a:lnTo>
                  <a:lnTo>
                    <a:pt x="53" y="9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50">
              <a:extLst>
                <a:ext uri="{FF2B5EF4-FFF2-40B4-BE49-F238E27FC236}">
                  <a16:creationId xmlns:a16="http://schemas.microsoft.com/office/drawing/2014/main" id="{76C58702-8CCB-4F80-B0F8-C14BC4665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" y="3236"/>
              <a:ext cx="313" cy="743"/>
            </a:xfrm>
            <a:custGeom>
              <a:avLst/>
              <a:gdLst>
                <a:gd name="T0" fmla="*/ 129 w 313"/>
                <a:gd name="T1" fmla="*/ 10 h 743"/>
                <a:gd name="T2" fmla="*/ 198 w 313"/>
                <a:gd name="T3" fmla="*/ 59 h 743"/>
                <a:gd name="T4" fmla="*/ 230 w 313"/>
                <a:gd name="T5" fmla="*/ 87 h 743"/>
                <a:gd name="T6" fmla="*/ 279 w 313"/>
                <a:gd name="T7" fmla="*/ 180 h 743"/>
                <a:gd name="T8" fmla="*/ 297 w 313"/>
                <a:gd name="T9" fmla="*/ 277 h 743"/>
                <a:gd name="T10" fmla="*/ 313 w 313"/>
                <a:gd name="T11" fmla="*/ 366 h 743"/>
                <a:gd name="T12" fmla="*/ 295 w 313"/>
                <a:gd name="T13" fmla="*/ 425 h 743"/>
                <a:gd name="T14" fmla="*/ 287 w 313"/>
                <a:gd name="T15" fmla="*/ 532 h 743"/>
                <a:gd name="T16" fmla="*/ 186 w 313"/>
                <a:gd name="T17" fmla="*/ 680 h 743"/>
                <a:gd name="T18" fmla="*/ 93 w 313"/>
                <a:gd name="T19" fmla="*/ 743 h 743"/>
                <a:gd name="T20" fmla="*/ 0 w 313"/>
                <a:gd name="T21" fmla="*/ 682 h 743"/>
                <a:gd name="T22" fmla="*/ 81 w 313"/>
                <a:gd name="T23" fmla="*/ 607 h 743"/>
                <a:gd name="T24" fmla="*/ 56 w 313"/>
                <a:gd name="T25" fmla="*/ 579 h 743"/>
                <a:gd name="T26" fmla="*/ 141 w 313"/>
                <a:gd name="T27" fmla="*/ 522 h 743"/>
                <a:gd name="T28" fmla="*/ 218 w 313"/>
                <a:gd name="T29" fmla="*/ 304 h 743"/>
                <a:gd name="T30" fmla="*/ 184 w 313"/>
                <a:gd name="T31" fmla="*/ 506 h 743"/>
                <a:gd name="T32" fmla="*/ 234 w 313"/>
                <a:gd name="T33" fmla="*/ 498 h 743"/>
                <a:gd name="T34" fmla="*/ 259 w 313"/>
                <a:gd name="T35" fmla="*/ 257 h 743"/>
                <a:gd name="T36" fmla="*/ 218 w 313"/>
                <a:gd name="T37" fmla="*/ 135 h 743"/>
                <a:gd name="T38" fmla="*/ 151 w 313"/>
                <a:gd name="T39" fmla="*/ 52 h 743"/>
                <a:gd name="T40" fmla="*/ 105 w 313"/>
                <a:gd name="T41" fmla="*/ 22 h 743"/>
                <a:gd name="T42" fmla="*/ 66 w 313"/>
                <a:gd name="T43" fmla="*/ 18 h 743"/>
                <a:gd name="T44" fmla="*/ 97 w 313"/>
                <a:gd name="T45" fmla="*/ 0 h 743"/>
                <a:gd name="T46" fmla="*/ 129 w 313"/>
                <a:gd name="T47" fmla="*/ 10 h 743"/>
                <a:gd name="T48" fmla="*/ 129 w 313"/>
                <a:gd name="T49" fmla="*/ 10 h 7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13" h="743">
                  <a:moveTo>
                    <a:pt x="129" y="10"/>
                  </a:moveTo>
                  <a:lnTo>
                    <a:pt x="198" y="59"/>
                  </a:lnTo>
                  <a:lnTo>
                    <a:pt x="230" y="87"/>
                  </a:lnTo>
                  <a:lnTo>
                    <a:pt x="279" y="180"/>
                  </a:lnTo>
                  <a:lnTo>
                    <a:pt x="297" y="277"/>
                  </a:lnTo>
                  <a:lnTo>
                    <a:pt x="313" y="366"/>
                  </a:lnTo>
                  <a:lnTo>
                    <a:pt x="295" y="425"/>
                  </a:lnTo>
                  <a:lnTo>
                    <a:pt x="287" y="532"/>
                  </a:lnTo>
                  <a:lnTo>
                    <a:pt x="186" y="680"/>
                  </a:lnTo>
                  <a:lnTo>
                    <a:pt x="93" y="743"/>
                  </a:lnTo>
                  <a:lnTo>
                    <a:pt x="0" y="682"/>
                  </a:lnTo>
                  <a:lnTo>
                    <a:pt x="81" y="607"/>
                  </a:lnTo>
                  <a:lnTo>
                    <a:pt x="56" y="579"/>
                  </a:lnTo>
                  <a:lnTo>
                    <a:pt x="141" y="522"/>
                  </a:lnTo>
                  <a:lnTo>
                    <a:pt x="218" y="304"/>
                  </a:lnTo>
                  <a:lnTo>
                    <a:pt x="184" y="506"/>
                  </a:lnTo>
                  <a:lnTo>
                    <a:pt x="234" y="498"/>
                  </a:lnTo>
                  <a:lnTo>
                    <a:pt x="259" y="257"/>
                  </a:lnTo>
                  <a:lnTo>
                    <a:pt x="218" y="135"/>
                  </a:lnTo>
                  <a:lnTo>
                    <a:pt x="151" y="52"/>
                  </a:lnTo>
                  <a:lnTo>
                    <a:pt x="105" y="22"/>
                  </a:lnTo>
                  <a:lnTo>
                    <a:pt x="66" y="18"/>
                  </a:lnTo>
                  <a:lnTo>
                    <a:pt x="97" y="0"/>
                  </a:lnTo>
                  <a:lnTo>
                    <a:pt x="129" y="1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 51">
              <a:extLst>
                <a:ext uri="{FF2B5EF4-FFF2-40B4-BE49-F238E27FC236}">
                  <a16:creationId xmlns:a16="http://schemas.microsoft.com/office/drawing/2014/main" id="{EE575090-177C-43EE-8D80-4D79BCF228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7" y="3809"/>
              <a:ext cx="127" cy="99"/>
            </a:xfrm>
            <a:custGeom>
              <a:avLst/>
              <a:gdLst>
                <a:gd name="T0" fmla="*/ 0 w 127"/>
                <a:gd name="T1" fmla="*/ 44 h 99"/>
                <a:gd name="T2" fmla="*/ 46 w 127"/>
                <a:gd name="T3" fmla="*/ 59 h 99"/>
                <a:gd name="T4" fmla="*/ 56 w 127"/>
                <a:gd name="T5" fmla="*/ 79 h 99"/>
                <a:gd name="T6" fmla="*/ 18 w 127"/>
                <a:gd name="T7" fmla="*/ 83 h 99"/>
                <a:gd name="T8" fmla="*/ 50 w 127"/>
                <a:gd name="T9" fmla="*/ 99 h 99"/>
                <a:gd name="T10" fmla="*/ 81 w 127"/>
                <a:gd name="T11" fmla="*/ 71 h 99"/>
                <a:gd name="T12" fmla="*/ 81 w 127"/>
                <a:gd name="T13" fmla="*/ 52 h 99"/>
                <a:gd name="T14" fmla="*/ 127 w 127"/>
                <a:gd name="T15" fmla="*/ 0 h 99"/>
                <a:gd name="T16" fmla="*/ 93 w 127"/>
                <a:gd name="T17" fmla="*/ 14 h 99"/>
                <a:gd name="T18" fmla="*/ 70 w 127"/>
                <a:gd name="T19" fmla="*/ 28 h 99"/>
                <a:gd name="T20" fmla="*/ 34 w 127"/>
                <a:gd name="T21" fmla="*/ 40 h 99"/>
                <a:gd name="T22" fmla="*/ 42 w 127"/>
                <a:gd name="T23" fmla="*/ 14 h 99"/>
                <a:gd name="T24" fmla="*/ 2 w 127"/>
                <a:gd name="T25" fmla="*/ 22 h 99"/>
                <a:gd name="T26" fmla="*/ 0 w 127"/>
                <a:gd name="T27" fmla="*/ 44 h 99"/>
                <a:gd name="T28" fmla="*/ 0 w 127"/>
                <a:gd name="T29" fmla="*/ 44 h 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7" h="99">
                  <a:moveTo>
                    <a:pt x="0" y="44"/>
                  </a:moveTo>
                  <a:lnTo>
                    <a:pt x="46" y="59"/>
                  </a:lnTo>
                  <a:lnTo>
                    <a:pt x="56" y="79"/>
                  </a:lnTo>
                  <a:lnTo>
                    <a:pt x="18" y="83"/>
                  </a:lnTo>
                  <a:lnTo>
                    <a:pt x="50" y="99"/>
                  </a:lnTo>
                  <a:lnTo>
                    <a:pt x="81" y="71"/>
                  </a:lnTo>
                  <a:lnTo>
                    <a:pt x="81" y="52"/>
                  </a:lnTo>
                  <a:lnTo>
                    <a:pt x="127" y="0"/>
                  </a:lnTo>
                  <a:lnTo>
                    <a:pt x="93" y="14"/>
                  </a:lnTo>
                  <a:lnTo>
                    <a:pt x="70" y="28"/>
                  </a:lnTo>
                  <a:lnTo>
                    <a:pt x="34" y="40"/>
                  </a:lnTo>
                  <a:lnTo>
                    <a:pt x="42" y="14"/>
                  </a:lnTo>
                  <a:lnTo>
                    <a:pt x="2" y="2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 52">
              <a:extLst>
                <a:ext uri="{FF2B5EF4-FFF2-40B4-BE49-F238E27FC236}">
                  <a16:creationId xmlns:a16="http://schemas.microsoft.com/office/drawing/2014/main" id="{6912A9EE-8F66-41C3-971F-6E3D6EEF9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1" y="2493"/>
              <a:ext cx="267" cy="895"/>
            </a:xfrm>
            <a:custGeom>
              <a:avLst/>
              <a:gdLst>
                <a:gd name="T0" fmla="*/ 114 w 267"/>
                <a:gd name="T1" fmla="*/ 14 h 895"/>
                <a:gd name="T2" fmla="*/ 150 w 267"/>
                <a:gd name="T3" fmla="*/ 44 h 895"/>
                <a:gd name="T4" fmla="*/ 203 w 267"/>
                <a:gd name="T5" fmla="*/ 0 h 895"/>
                <a:gd name="T6" fmla="*/ 180 w 267"/>
                <a:gd name="T7" fmla="*/ 192 h 895"/>
                <a:gd name="T8" fmla="*/ 225 w 267"/>
                <a:gd name="T9" fmla="*/ 573 h 895"/>
                <a:gd name="T10" fmla="*/ 233 w 267"/>
                <a:gd name="T11" fmla="*/ 672 h 895"/>
                <a:gd name="T12" fmla="*/ 267 w 267"/>
                <a:gd name="T13" fmla="*/ 716 h 895"/>
                <a:gd name="T14" fmla="*/ 239 w 267"/>
                <a:gd name="T15" fmla="*/ 858 h 895"/>
                <a:gd name="T16" fmla="*/ 185 w 267"/>
                <a:gd name="T17" fmla="*/ 895 h 895"/>
                <a:gd name="T18" fmla="*/ 94 w 267"/>
                <a:gd name="T19" fmla="*/ 874 h 895"/>
                <a:gd name="T20" fmla="*/ 19 w 267"/>
                <a:gd name="T21" fmla="*/ 818 h 895"/>
                <a:gd name="T22" fmla="*/ 0 w 267"/>
                <a:gd name="T23" fmla="*/ 777 h 895"/>
                <a:gd name="T24" fmla="*/ 23 w 267"/>
                <a:gd name="T25" fmla="*/ 330 h 895"/>
                <a:gd name="T26" fmla="*/ 41 w 267"/>
                <a:gd name="T27" fmla="*/ 131 h 895"/>
                <a:gd name="T28" fmla="*/ 91 w 267"/>
                <a:gd name="T29" fmla="*/ 38 h 895"/>
                <a:gd name="T30" fmla="*/ 114 w 267"/>
                <a:gd name="T31" fmla="*/ 14 h 895"/>
                <a:gd name="T32" fmla="*/ 114 w 267"/>
                <a:gd name="T33" fmla="*/ 14 h 89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67" h="895">
                  <a:moveTo>
                    <a:pt x="114" y="14"/>
                  </a:moveTo>
                  <a:lnTo>
                    <a:pt x="150" y="44"/>
                  </a:lnTo>
                  <a:lnTo>
                    <a:pt x="203" y="0"/>
                  </a:lnTo>
                  <a:lnTo>
                    <a:pt x="180" y="192"/>
                  </a:lnTo>
                  <a:lnTo>
                    <a:pt x="225" y="573"/>
                  </a:lnTo>
                  <a:lnTo>
                    <a:pt x="233" y="672"/>
                  </a:lnTo>
                  <a:lnTo>
                    <a:pt x="267" y="716"/>
                  </a:lnTo>
                  <a:lnTo>
                    <a:pt x="239" y="858"/>
                  </a:lnTo>
                  <a:lnTo>
                    <a:pt x="185" y="895"/>
                  </a:lnTo>
                  <a:lnTo>
                    <a:pt x="94" y="874"/>
                  </a:lnTo>
                  <a:lnTo>
                    <a:pt x="19" y="818"/>
                  </a:lnTo>
                  <a:lnTo>
                    <a:pt x="0" y="777"/>
                  </a:lnTo>
                  <a:lnTo>
                    <a:pt x="23" y="330"/>
                  </a:lnTo>
                  <a:lnTo>
                    <a:pt x="41" y="131"/>
                  </a:lnTo>
                  <a:lnTo>
                    <a:pt x="91" y="38"/>
                  </a:lnTo>
                  <a:lnTo>
                    <a:pt x="114" y="14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5" name="Freeform 53">
              <a:extLst>
                <a:ext uri="{FF2B5EF4-FFF2-40B4-BE49-F238E27FC236}">
                  <a16:creationId xmlns:a16="http://schemas.microsoft.com/office/drawing/2014/main" id="{ECF9F4A3-7CFF-4DA3-B7BD-9B4199BA3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9" y="2717"/>
              <a:ext cx="65" cy="440"/>
            </a:xfrm>
            <a:custGeom>
              <a:avLst/>
              <a:gdLst>
                <a:gd name="T0" fmla="*/ 0 w 65"/>
                <a:gd name="T1" fmla="*/ 0 h 440"/>
                <a:gd name="T2" fmla="*/ 9 w 65"/>
                <a:gd name="T3" fmla="*/ 254 h 440"/>
                <a:gd name="T4" fmla="*/ 45 w 65"/>
                <a:gd name="T5" fmla="*/ 440 h 440"/>
                <a:gd name="T6" fmla="*/ 65 w 65"/>
                <a:gd name="T7" fmla="*/ 349 h 440"/>
                <a:gd name="T8" fmla="*/ 65 w 65"/>
                <a:gd name="T9" fmla="*/ 191 h 440"/>
                <a:gd name="T10" fmla="*/ 33 w 65"/>
                <a:gd name="T11" fmla="*/ 96 h 440"/>
                <a:gd name="T12" fmla="*/ 0 w 65"/>
                <a:gd name="T13" fmla="*/ 0 h 440"/>
                <a:gd name="T14" fmla="*/ 0 w 65"/>
                <a:gd name="T15" fmla="*/ 0 h 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40">
                  <a:moveTo>
                    <a:pt x="0" y="0"/>
                  </a:moveTo>
                  <a:lnTo>
                    <a:pt x="9" y="254"/>
                  </a:lnTo>
                  <a:lnTo>
                    <a:pt x="45" y="440"/>
                  </a:lnTo>
                  <a:lnTo>
                    <a:pt x="65" y="349"/>
                  </a:lnTo>
                  <a:lnTo>
                    <a:pt x="65" y="191"/>
                  </a:lnTo>
                  <a:lnTo>
                    <a:pt x="33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6" name="Freeform 54">
              <a:extLst>
                <a:ext uri="{FF2B5EF4-FFF2-40B4-BE49-F238E27FC236}">
                  <a16:creationId xmlns:a16="http://schemas.microsoft.com/office/drawing/2014/main" id="{B913CF29-F3F4-4AA4-B015-31C90BD52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462"/>
              <a:ext cx="132" cy="436"/>
            </a:xfrm>
            <a:custGeom>
              <a:avLst/>
              <a:gdLst>
                <a:gd name="T0" fmla="*/ 132 w 132"/>
                <a:gd name="T1" fmla="*/ 112 h 436"/>
                <a:gd name="T2" fmla="*/ 120 w 132"/>
                <a:gd name="T3" fmla="*/ 286 h 436"/>
                <a:gd name="T4" fmla="*/ 124 w 132"/>
                <a:gd name="T5" fmla="*/ 340 h 436"/>
                <a:gd name="T6" fmla="*/ 69 w 132"/>
                <a:gd name="T7" fmla="*/ 436 h 436"/>
                <a:gd name="T8" fmla="*/ 15 w 132"/>
                <a:gd name="T9" fmla="*/ 308 h 436"/>
                <a:gd name="T10" fmla="*/ 0 w 132"/>
                <a:gd name="T11" fmla="*/ 237 h 436"/>
                <a:gd name="T12" fmla="*/ 43 w 132"/>
                <a:gd name="T13" fmla="*/ 104 h 436"/>
                <a:gd name="T14" fmla="*/ 61 w 132"/>
                <a:gd name="T15" fmla="*/ 0 h 436"/>
                <a:gd name="T16" fmla="*/ 87 w 132"/>
                <a:gd name="T17" fmla="*/ 49 h 436"/>
                <a:gd name="T18" fmla="*/ 67 w 132"/>
                <a:gd name="T19" fmla="*/ 104 h 436"/>
                <a:gd name="T20" fmla="*/ 59 w 132"/>
                <a:gd name="T21" fmla="*/ 166 h 436"/>
                <a:gd name="T22" fmla="*/ 132 w 132"/>
                <a:gd name="T23" fmla="*/ 112 h 436"/>
                <a:gd name="T24" fmla="*/ 132 w 132"/>
                <a:gd name="T25" fmla="*/ 112 h 4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2" h="436">
                  <a:moveTo>
                    <a:pt x="132" y="112"/>
                  </a:moveTo>
                  <a:lnTo>
                    <a:pt x="120" y="286"/>
                  </a:lnTo>
                  <a:lnTo>
                    <a:pt x="124" y="340"/>
                  </a:lnTo>
                  <a:lnTo>
                    <a:pt x="69" y="436"/>
                  </a:lnTo>
                  <a:lnTo>
                    <a:pt x="15" y="308"/>
                  </a:lnTo>
                  <a:lnTo>
                    <a:pt x="0" y="237"/>
                  </a:lnTo>
                  <a:lnTo>
                    <a:pt x="43" y="104"/>
                  </a:lnTo>
                  <a:lnTo>
                    <a:pt x="61" y="0"/>
                  </a:lnTo>
                  <a:lnTo>
                    <a:pt x="87" y="49"/>
                  </a:lnTo>
                  <a:lnTo>
                    <a:pt x="67" y="104"/>
                  </a:lnTo>
                  <a:lnTo>
                    <a:pt x="59" y="166"/>
                  </a:lnTo>
                  <a:lnTo>
                    <a:pt x="132" y="112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55">
              <a:extLst>
                <a:ext uri="{FF2B5EF4-FFF2-40B4-BE49-F238E27FC236}">
                  <a16:creationId xmlns:a16="http://schemas.microsoft.com/office/drawing/2014/main" id="{00F114E6-66CE-4787-9AB6-A3AA8F760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2689"/>
              <a:ext cx="174" cy="747"/>
            </a:xfrm>
            <a:custGeom>
              <a:avLst/>
              <a:gdLst>
                <a:gd name="T0" fmla="*/ 39 w 174"/>
                <a:gd name="T1" fmla="*/ 219 h 747"/>
                <a:gd name="T2" fmla="*/ 39 w 174"/>
                <a:gd name="T3" fmla="*/ 290 h 747"/>
                <a:gd name="T4" fmla="*/ 37 w 174"/>
                <a:gd name="T5" fmla="*/ 316 h 747"/>
                <a:gd name="T6" fmla="*/ 21 w 174"/>
                <a:gd name="T7" fmla="*/ 407 h 747"/>
                <a:gd name="T8" fmla="*/ 11 w 174"/>
                <a:gd name="T9" fmla="*/ 442 h 747"/>
                <a:gd name="T10" fmla="*/ 19 w 174"/>
                <a:gd name="T11" fmla="*/ 525 h 747"/>
                <a:gd name="T12" fmla="*/ 29 w 174"/>
                <a:gd name="T13" fmla="*/ 638 h 747"/>
                <a:gd name="T14" fmla="*/ 15 w 174"/>
                <a:gd name="T15" fmla="*/ 685 h 747"/>
                <a:gd name="T16" fmla="*/ 0 w 174"/>
                <a:gd name="T17" fmla="*/ 747 h 747"/>
                <a:gd name="T18" fmla="*/ 79 w 174"/>
                <a:gd name="T19" fmla="*/ 717 h 747"/>
                <a:gd name="T20" fmla="*/ 114 w 174"/>
                <a:gd name="T21" fmla="*/ 707 h 747"/>
                <a:gd name="T22" fmla="*/ 162 w 174"/>
                <a:gd name="T23" fmla="*/ 648 h 747"/>
                <a:gd name="T24" fmla="*/ 174 w 174"/>
                <a:gd name="T25" fmla="*/ 585 h 747"/>
                <a:gd name="T26" fmla="*/ 170 w 174"/>
                <a:gd name="T27" fmla="*/ 527 h 747"/>
                <a:gd name="T28" fmla="*/ 170 w 174"/>
                <a:gd name="T29" fmla="*/ 482 h 747"/>
                <a:gd name="T30" fmla="*/ 162 w 174"/>
                <a:gd name="T31" fmla="*/ 278 h 747"/>
                <a:gd name="T32" fmla="*/ 142 w 174"/>
                <a:gd name="T33" fmla="*/ 89 h 747"/>
                <a:gd name="T34" fmla="*/ 136 w 174"/>
                <a:gd name="T35" fmla="*/ 0 h 747"/>
                <a:gd name="T36" fmla="*/ 108 w 174"/>
                <a:gd name="T37" fmla="*/ 124 h 747"/>
                <a:gd name="T38" fmla="*/ 39 w 174"/>
                <a:gd name="T39" fmla="*/ 219 h 747"/>
                <a:gd name="T40" fmla="*/ 39 w 174"/>
                <a:gd name="T41" fmla="*/ 219 h 74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4" h="747">
                  <a:moveTo>
                    <a:pt x="39" y="219"/>
                  </a:moveTo>
                  <a:lnTo>
                    <a:pt x="39" y="290"/>
                  </a:lnTo>
                  <a:lnTo>
                    <a:pt x="37" y="316"/>
                  </a:lnTo>
                  <a:lnTo>
                    <a:pt x="21" y="407"/>
                  </a:lnTo>
                  <a:lnTo>
                    <a:pt x="11" y="442"/>
                  </a:lnTo>
                  <a:lnTo>
                    <a:pt x="19" y="525"/>
                  </a:lnTo>
                  <a:lnTo>
                    <a:pt x="29" y="638"/>
                  </a:lnTo>
                  <a:lnTo>
                    <a:pt x="15" y="685"/>
                  </a:lnTo>
                  <a:lnTo>
                    <a:pt x="0" y="747"/>
                  </a:lnTo>
                  <a:lnTo>
                    <a:pt x="79" y="717"/>
                  </a:lnTo>
                  <a:lnTo>
                    <a:pt x="114" y="707"/>
                  </a:lnTo>
                  <a:lnTo>
                    <a:pt x="162" y="648"/>
                  </a:lnTo>
                  <a:lnTo>
                    <a:pt x="174" y="585"/>
                  </a:lnTo>
                  <a:lnTo>
                    <a:pt x="170" y="527"/>
                  </a:lnTo>
                  <a:lnTo>
                    <a:pt x="170" y="482"/>
                  </a:lnTo>
                  <a:lnTo>
                    <a:pt x="162" y="278"/>
                  </a:lnTo>
                  <a:lnTo>
                    <a:pt x="142" y="89"/>
                  </a:lnTo>
                  <a:lnTo>
                    <a:pt x="136" y="0"/>
                  </a:lnTo>
                  <a:lnTo>
                    <a:pt x="108" y="124"/>
                  </a:lnTo>
                  <a:lnTo>
                    <a:pt x="39" y="219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8" name="Freeform 56">
              <a:extLst>
                <a:ext uri="{FF2B5EF4-FFF2-40B4-BE49-F238E27FC236}">
                  <a16:creationId xmlns:a16="http://schemas.microsoft.com/office/drawing/2014/main" id="{8317C486-93F8-465C-A074-10ECEBD47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9" y="2412"/>
              <a:ext cx="169" cy="346"/>
            </a:xfrm>
            <a:custGeom>
              <a:avLst/>
              <a:gdLst>
                <a:gd name="T0" fmla="*/ 139 w 169"/>
                <a:gd name="T1" fmla="*/ 346 h 346"/>
                <a:gd name="T2" fmla="*/ 159 w 169"/>
                <a:gd name="T3" fmla="*/ 312 h 346"/>
                <a:gd name="T4" fmla="*/ 169 w 169"/>
                <a:gd name="T5" fmla="*/ 255 h 346"/>
                <a:gd name="T6" fmla="*/ 105 w 169"/>
                <a:gd name="T7" fmla="*/ 85 h 346"/>
                <a:gd name="T8" fmla="*/ 0 w 169"/>
                <a:gd name="T9" fmla="*/ 0 h 346"/>
                <a:gd name="T10" fmla="*/ 78 w 169"/>
                <a:gd name="T11" fmla="*/ 115 h 346"/>
                <a:gd name="T12" fmla="*/ 68 w 169"/>
                <a:gd name="T13" fmla="*/ 196 h 346"/>
                <a:gd name="T14" fmla="*/ 131 w 169"/>
                <a:gd name="T15" fmla="*/ 269 h 346"/>
                <a:gd name="T16" fmla="*/ 139 w 169"/>
                <a:gd name="T17" fmla="*/ 346 h 346"/>
                <a:gd name="T18" fmla="*/ 139 w 169"/>
                <a:gd name="T19" fmla="*/ 346 h 3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9" h="346">
                  <a:moveTo>
                    <a:pt x="139" y="346"/>
                  </a:moveTo>
                  <a:lnTo>
                    <a:pt x="159" y="312"/>
                  </a:lnTo>
                  <a:lnTo>
                    <a:pt x="169" y="255"/>
                  </a:lnTo>
                  <a:lnTo>
                    <a:pt x="105" y="85"/>
                  </a:lnTo>
                  <a:lnTo>
                    <a:pt x="0" y="0"/>
                  </a:lnTo>
                  <a:lnTo>
                    <a:pt x="78" y="115"/>
                  </a:lnTo>
                  <a:lnTo>
                    <a:pt x="68" y="196"/>
                  </a:lnTo>
                  <a:lnTo>
                    <a:pt x="131" y="269"/>
                  </a:lnTo>
                  <a:lnTo>
                    <a:pt x="139" y="346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 57">
              <a:extLst>
                <a:ext uri="{FF2B5EF4-FFF2-40B4-BE49-F238E27FC236}">
                  <a16:creationId xmlns:a16="http://schemas.microsoft.com/office/drawing/2014/main" id="{282CEE58-73E6-44BE-9677-1A30357F2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4" y="2651"/>
              <a:ext cx="105" cy="332"/>
            </a:xfrm>
            <a:custGeom>
              <a:avLst/>
              <a:gdLst>
                <a:gd name="T0" fmla="*/ 79 w 105"/>
                <a:gd name="T1" fmla="*/ 0 h 332"/>
                <a:gd name="T2" fmla="*/ 85 w 105"/>
                <a:gd name="T3" fmla="*/ 121 h 332"/>
                <a:gd name="T4" fmla="*/ 44 w 105"/>
                <a:gd name="T5" fmla="*/ 218 h 332"/>
                <a:gd name="T6" fmla="*/ 0 w 105"/>
                <a:gd name="T7" fmla="*/ 271 h 332"/>
                <a:gd name="T8" fmla="*/ 0 w 105"/>
                <a:gd name="T9" fmla="*/ 332 h 332"/>
                <a:gd name="T10" fmla="*/ 63 w 105"/>
                <a:gd name="T11" fmla="*/ 255 h 332"/>
                <a:gd name="T12" fmla="*/ 105 w 105"/>
                <a:gd name="T13" fmla="*/ 154 h 332"/>
                <a:gd name="T14" fmla="*/ 97 w 105"/>
                <a:gd name="T15" fmla="*/ 60 h 332"/>
                <a:gd name="T16" fmla="*/ 79 w 105"/>
                <a:gd name="T17" fmla="*/ 0 h 332"/>
                <a:gd name="T18" fmla="*/ 79 w 105"/>
                <a:gd name="T19" fmla="*/ 0 h 3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5" h="332">
                  <a:moveTo>
                    <a:pt x="79" y="0"/>
                  </a:moveTo>
                  <a:lnTo>
                    <a:pt x="85" y="121"/>
                  </a:lnTo>
                  <a:lnTo>
                    <a:pt x="44" y="218"/>
                  </a:lnTo>
                  <a:lnTo>
                    <a:pt x="0" y="271"/>
                  </a:lnTo>
                  <a:lnTo>
                    <a:pt x="0" y="332"/>
                  </a:lnTo>
                  <a:lnTo>
                    <a:pt x="63" y="255"/>
                  </a:lnTo>
                  <a:lnTo>
                    <a:pt x="105" y="154"/>
                  </a:lnTo>
                  <a:lnTo>
                    <a:pt x="97" y="6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0" name="Freeform 58">
              <a:extLst>
                <a:ext uri="{FF2B5EF4-FFF2-40B4-BE49-F238E27FC236}">
                  <a16:creationId xmlns:a16="http://schemas.microsoft.com/office/drawing/2014/main" id="{69953ACA-1118-44C2-86F1-4A83E79A2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2" y="2754"/>
              <a:ext cx="143" cy="573"/>
            </a:xfrm>
            <a:custGeom>
              <a:avLst/>
              <a:gdLst>
                <a:gd name="T0" fmla="*/ 117 w 143"/>
                <a:gd name="T1" fmla="*/ 0 h 573"/>
                <a:gd name="T2" fmla="*/ 139 w 143"/>
                <a:gd name="T3" fmla="*/ 213 h 573"/>
                <a:gd name="T4" fmla="*/ 139 w 143"/>
                <a:gd name="T5" fmla="*/ 354 h 573"/>
                <a:gd name="T6" fmla="*/ 143 w 143"/>
                <a:gd name="T7" fmla="*/ 443 h 573"/>
                <a:gd name="T8" fmla="*/ 119 w 143"/>
                <a:gd name="T9" fmla="*/ 470 h 573"/>
                <a:gd name="T10" fmla="*/ 87 w 143"/>
                <a:gd name="T11" fmla="*/ 504 h 573"/>
                <a:gd name="T12" fmla="*/ 63 w 143"/>
                <a:gd name="T13" fmla="*/ 545 h 573"/>
                <a:gd name="T14" fmla="*/ 0 w 143"/>
                <a:gd name="T15" fmla="*/ 573 h 573"/>
                <a:gd name="T16" fmla="*/ 65 w 143"/>
                <a:gd name="T17" fmla="*/ 484 h 573"/>
                <a:gd name="T18" fmla="*/ 99 w 143"/>
                <a:gd name="T19" fmla="*/ 360 h 573"/>
                <a:gd name="T20" fmla="*/ 101 w 143"/>
                <a:gd name="T21" fmla="*/ 330 h 573"/>
                <a:gd name="T22" fmla="*/ 30 w 143"/>
                <a:gd name="T23" fmla="*/ 399 h 573"/>
                <a:gd name="T24" fmla="*/ 87 w 143"/>
                <a:gd name="T25" fmla="*/ 249 h 573"/>
                <a:gd name="T26" fmla="*/ 105 w 143"/>
                <a:gd name="T27" fmla="*/ 180 h 573"/>
                <a:gd name="T28" fmla="*/ 117 w 143"/>
                <a:gd name="T29" fmla="*/ 0 h 573"/>
                <a:gd name="T30" fmla="*/ 117 w 143"/>
                <a:gd name="T31" fmla="*/ 0 h 5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43" h="573">
                  <a:moveTo>
                    <a:pt x="117" y="0"/>
                  </a:moveTo>
                  <a:lnTo>
                    <a:pt x="139" y="213"/>
                  </a:lnTo>
                  <a:lnTo>
                    <a:pt x="139" y="354"/>
                  </a:lnTo>
                  <a:lnTo>
                    <a:pt x="143" y="443"/>
                  </a:lnTo>
                  <a:lnTo>
                    <a:pt x="119" y="470"/>
                  </a:lnTo>
                  <a:lnTo>
                    <a:pt x="87" y="504"/>
                  </a:lnTo>
                  <a:lnTo>
                    <a:pt x="63" y="545"/>
                  </a:lnTo>
                  <a:lnTo>
                    <a:pt x="0" y="573"/>
                  </a:lnTo>
                  <a:lnTo>
                    <a:pt x="65" y="484"/>
                  </a:lnTo>
                  <a:lnTo>
                    <a:pt x="99" y="360"/>
                  </a:lnTo>
                  <a:lnTo>
                    <a:pt x="101" y="330"/>
                  </a:lnTo>
                  <a:lnTo>
                    <a:pt x="30" y="399"/>
                  </a:lnTo>
                  <a:lnTo>
                    <a:pt x="87" y="249"/>
                  </a:lnTo>
                  <a:lnTo>
                    <a:pt x="105" y="180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1" name="Freeform 59">
              <a:extLst>
                <a:ext uri="{FF2B5EF4-FFF2-40B4-BE49-F238E27FC236}">
                  <a16:creationId xmlns:a16="http://schemas.microsoft.com/office/drawing/2014/main" id="{519D3B01-3FE0-4883-B1B4-532EF6A87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" y="2701"/>
              <a:ext cx="240" cy="751"/>
            </a:xfrm>
            <a:custGeom>
              <a:avLst/>
              <a:gdLst>
                <a:gd name="T0" fmla="*/ 42 w 240"/>
                <a:gd name="T1" fmla="*/ 168 h 751"/>
                <a:gd name="T2" fmla="*/ 34 w 240"/>
                <a:gd name="T3" fmla="*/ 324 h 751"/>
                <a:gd name="T4" fmla="*/ 40 w 240"/>
                <a:gd name="T5" fmla="*/ 428 h 751"/>
                <a:gd name="T6" fmla="*/ 99 w 240"/>
                <a:gd name="T7" fmla="*/ 399 h 751"/>
                <a:gd name="T8" fmla="*/ 166 w 240"/>
                <a:gd name="T9" fmla="*/ 440 h 751"/>
                <a:gd name="T10" fmla="*/ 93 w 240"/>
                <a:gd name="T11" fmla="*/ 464 h 751"/>
                <a:gd name="T12" fmla="*/ 72 w 240"/>
                <a:gd name="T13" fmla="*/ 525 h 751"/>
                <a:gd name="T14" fmla="*/ 72 w 240"/>
                <a:gd name="T15" fmla="*/ 610 h 751"/>
                <a:gd name="T16" fmla="*/ 75 w 240"/>
                <a:gd name="T17" fmla="*/ 658 h 751"/>
                <a:gd name="T18" fmla="*/ 143 w 240"/>
                <a:gd name="T19" fmla="*/ 658 h 751"/>
                <a:gd name="T20" fmla="*/ 240 w 240"/>
                <a:gd name="T21" fmla="*/ 573 h 751"/>
                <a:gd name="T22" fmla="*/ 212 w 240"/>
                <a:gd name="T23" fmla="*/ 693 h 751"/>
                <a:gd name="T24" fmla="*/ 192 w 240"/>
                <a:gd name="T25" fmla="*/ 751 h 751"/>
                <a:gd name="T26" fmla="*/ 113 w 240"/>
                <a:gd name="T27" fmla="*/ 723 h 751"/>
                <a:gd name="T28" fmla="*/ 18 w 240"/>
                <a:gd name="T29" fmla="*/ 630 h 751"/>
                <a:gd name="T30" fmla="*/ 0 w 240"/>
                <a:gd name="T31" fmla="*/ 596 h 751"/>
                <a:gd name="T32" fmla="*/ 26 w 240"/>
                <a:gd name="T33" fmla="*/ 557 h 751"/>
                <a:gd name="T34" fmla="*/ 10 w 240"/>
                <a:gd name="T35" fmla="*/ 434 h 751"/>
                <a:gd name="T36" fmla="*/ 22 w 240"/>
                <a:gd name="T37" fmla="*/ 233 h 751"/>
                <a:gd name="T38" fmla="*/ 16 w 240"/>
                <a:gd name="T39" fmla="*/ 170 h 751"/>
                <a:gd name="T40" fmla="*/ 34 w 240"/>
                <a:gd name="T41" fmla="*/ 130 h 751"/>
                <a:gd name="T42" fmla="*/ 50 w 240"/>
                <a:gd name="T43" fmla="*/ 0 h 751"/>
                <a:gd name="T44" fmla="*/ 42 w 240"/>
                <a:gd name="T45" fmla="*/ 168 h 751"/>
                <a:gd name="T46" fmla="*/ 42 w 240"/>
                <a:gd name="T47" fmla="*/ 168 h 75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40" h="751">
                  <a:moveTo>
                    <a:pt x="42" y="168"/>
                  </a:moveTo>
                  <a:lnTo>
                    <a:pt x="34" y="324"/>
                  </a:lnTo>
                  <a:lnTo>
                    <a:pt x="40" y="428"/>
                  </a:lnTo>
                  <a:lnTo>
                    <a:pt x="99" y="399"/>
                  </a:lnTo>
                  <a:lnTo>
                    <a:pt x="166" y="440"/>
                  </a:lnTo>
                  <a:lnTo>
                    <a:pt x="93" y="464"/>
                  </a:lnTo>
                  <a:lnTo>
                    <a:pt x="72" y="525"/>
                  </a:lnTo>
                  <a:lnTo>
                    <a:pt x="72" y="610"/>
                  </a:lnTo>
                  <a:lnTo>
                    <a:pt x="75" y="658"/>
                  </a:lnTo>
                  <a:lnTo>
                    <a:pt x="143" y="658"/>
                  </a:lnTo>
                  <a:lnTo>
                    <a:pt x="240" y="573"/>
                  </a:lnTo>
                  <a:lnTo>
                    <a:pt x="212" y="693"/>
                  </a:lnTo>
                  <a:lnTo>
                    <a:pt x="192" y="751"/>
                  </a:lnTo>
                  <a:lnTo>
                    <a:pt x="113" y="723"/>
                  </a:lnTo>
                  <a:lnTo>
                    <a:pt x="18" y="630"/>
                  </a:lnTo>
                  <a:lnTo>
                    <a:pt x="0" y="596"/>
                  </a:lnTo>
                  <a:lnTo>
                    <a:pt x="26" y="557"/>
                  </a:lnTo>
                  <a:lnTo>
                    <a:pt x="10" y="434"/>
                  </a:lnTo>
                  <a:lnTo>
                    <a:pt x="22" y="233"/>
                  </a:lnTo>
                  <a:lnTo>
                    <a:pt x="16" y="170"/>
                  </a:lnTo>
                  <a:lnTo>
                    <a:pt x="34" y="130"/>
                  </a:lnTo>
                  <a:lnTo>
                    <a:pt x="50" y="0"/>
                  </a:lnTo>
                  <a:lnTo>
                    <a:pt x="42" y="168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 60">
              <a:extLst>
                <a:ext uri="{FF2B5EF4-FFF2-40B4-BE49-F238E27FC236}">
                  <a16:creationId xmlns:a16="http://schemas.microsoft.com/office/drawing/2014/main" id="{D05DD587-1702-4547-AD12-CFF191E1B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2" y="2472"/>
              <a:ext cx="880" cy="1450"/>
            </a:xfrm>
            <a:custGeom>
              <a:avLst/>
              <a:gdLst>
                <a:gd name="T0" fmla="*/ 880 w 880"/>
                <a:gd name="T1" fmla="*/ 110 h 1450"/>
                <a:gd name="T2" fmla="*/ 866 w 880"/>
                <a:gd name="T3" fmla="*/ 322 h 1450"/>
                <a:gd name="T4" fmla="*/ 844 w 880"/>
                <a:gd name="T5" fmla="*/ 723 h 1450"/>
                <a:gd name="T6" fmla="*/ 825 w 880"/>
                <a:gd name="T7" fmla="*/ 790 h 1450"/>
                <a:gd name="T8" fmla="*/ 708 w 880"/>
                <a:gd name="T9" fmla="*/ 802 h 1450"/>
                <a:gd name="T10" fmla="*/ 700 w 880"/>
                <a:gd name="T11" fmla="*/ 944 h 1450"/>
                <a:gd name="T12" fmla="*/ 702 w 880"/>
                <a:gd name="T13" fmla="*/ 1084 h 1450"/>
                <a:gd name="T14" fmla="*/ 702 w 880"/>
                <a:gd name="T15" fmla="*/ 1250 h 1450"/>
                <a:gd name="T16" fmla="*/ 694 w 880"/>
                <a:gd name="T17" fmla="*/ 1404 h 1450"/>
                <a:gd name="T18" fmla="*/ 684 w 880"/>
                <a:gd name="T19" fmla="*/ 1440 h 1450"/>
                <a:gd name="T20" fmla="*/ 663 w 880"/>
                <a:gd name="T21" fmla="*/ 1450 h 1450"/>
                <a:gd name="T22" fmla="*/ 516 w 880"/>
                <a:gd name="T23" fmla="*/ 1438 h 1450"/>
                <a:gd name="T24" fmla="*/ 372 w 880"/>
                <a:gd name="T25" fmla="*/ 1400 h 1450"/>
                <a:gd name="T26" fmla="*/ 324 w 880"/>
                <a:gd name="T27" fmla="*/ 1381 h 1450"/>
                <a:gd name="T28" fmla="*/ 303 w 880"/>
                <a:gd name="T29" fmla="*/ 1361 h 1450"/>
                <a:gd name="T30" fmla="*/ 253 w 880"/>
                <a:gd name="T31" fmla="*/ 1308 h 1450"/>
                <a:gd name="T32" fmla="*/ 178 w 880"/>
                <a:gd name="T33" fmla="*/ 1296 h 1450"/>
                <a:gd name="T34" fmla="*/ 46 w 880"/>
                <a:gd name="T35" fmla="*/ 1304 h 1450"/>
                <a:gd name="T36" fmla="*/ 8 w 880"/>
                <a:gd name="T37" fmla="*/ 1262 h 1450"/>
                <a:gd name="T38" fmla="*/ 24 w 880"/>
                <a:gd name="T39" fmla="*/ 1227 h 1450"/>
                <a:gd name="T40" fmla="*/ 57 w 880"/>
                <a:gd name="T41" fmla="*/ 980 h 1450"/>
                <a:gd name="T42" fmla="*/ 57 w 880"/>
                <a:gd name="T43" fmla="*/ 948 h 1450"/>
                <a:gd name="T44" fmla="*/ 57 w 880"/>
                <a:gd name="T45" fmla="*/ 902 h 1450"/>
                <a:gd name="T46" fmla="*/ 69 w 880"/>
                <a:gd name="T47" fmla="*/ 869 h 1450"/>
                <a:gd name="T48" fmla="*/ 109 w 880"/>
                <a:gd name="T49" fmla="*/ 713 h 1450"/>
                <a:gd name="T50" fmla="*/ 16 w 880"/>
                <a:gd name="T51" fmla="*/ 582 h 1450"/>
                <a:gd name="T52" fmla="*/ 2 w 880"/>
                <a:gd name="T53" fmla="*/ 537 h 1450"/>
                <a:gd name="T54" fmla="*/ 0 w 880"/>
                <a:gd name="T55" fmla="*/ 503 h 1450"/>
                <a:gd name="T56" fmla="*/ 22 w 880"/>
                <a:gd name="T57" fmla="*/ 470 h 1450"/>
                <a:gd name="T58" fmla="*/ 53 w 880"/>
                <a:gd name="T59" fmla="*/ 424 h 1450"/>
                <a:gd name="T60" fmla="*/ 77 w 880"/>
                <a:gd name="T61" fmla="*/ 387 h 1450"/>
                <a:gd name="T62" fmla="*/ 103 w 880"/>
                <a:gd name="T63" fmla="*/ 272 h 1450"/>
                <a:gd name="T64" fmla="*/ 109 w 880"/>
                <a:gd name="T65" fmla="*/ 221 h 1450"/>
                <a:gd name="T66" fmla="*/ 162 w 880"/>
                <a:gd name="T67" fmla="*/ 79 h 1450"/>
                <a:gd name="T68" fmla="*/ 251 w 880"/>
                <a:gd name="T69" fmla="*/ 31 h 1450"/>
                <a:gd name="T70" fmla="*/ 295 w 880"/>
                <a:gd name="T71" fmla="*/ 19 h 1450"/>
                <a:gd name="T72" fmla="*/ 344 w 880"/>
                <a:gd name="T73" fmla="*/ 11 h 1450"/>
                <a:gd name="T74" fmla="*/ 370 w 880"/>
                <a:gd name="T75" fmla="*/ 11 h 1450"/>
                <a:gd name="T76" fmla="*/ 400 w 880"/>
                <a:gd name="T77" fmla="*/ 7 h 1450"/>
                <a:gd name="T78" fmla="*/ 720 w 880"/>
                <a:gd name="T79" fmla="*/ 0 h 1450"/>
                <a:gd name="T80" fmla="*/ 771 w 880"/>
                <a:gd name="T81" fmla="*/ 15 h 1450"/>
                <a:gd name="T82" fmla="*/ 829 w 880"/>
                <a:gd name="T83" fmla="*/ 43 h 1450"/>
                <a:gd name="T84" fmla="*/ 880 w 880"/>
                <a:gd name="T85" fmla="*/ 75 h 1450"/>
                <a:gd name="T86" fmla="*/ 880 w 880"/>
                <a:gd name="T87" fmla="*/ 110 h 1450"/>
                <a:gd name="T88" fmla="*/ 880 w 880"/>
                <a:gd name="T89" fmla="*/ 110 h 14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880" h="1450">
                  <a:moveTo>
                    <a:pt x="880" y="110"/>
                  </a:moveTo>
                  <a:lnTo>
                    <a:pt x="866" y="322"/>
                  </a:lnTo>
                  <a:lnTo>
                    <a:pt x="844" y="723"/>
                  </a:lnTo>
                  <a:lnTo>
                    <a:pt x="825" y="790"/>
                  </a:lnTo>
                  <a:lnTo>
                    <a:pt x="708" y="802"/>
                  </a:lnTo>
                  <a:lnTo>
                    <a:pt x="700" y="944"/>
                  </a:lnTo>
                  <a:lnTo>
                    <a:pt x="702" y="1084"/>
                  </a:lnTo>
                  <a:lnTo>
                    <a:pt x="702" y="1250"/>
                  </a:lnTo>
                  <a:lnTo>
                    <a:pt x="694" y="1404"/>
                  </a:lnTo>
                  <a:lnTo>
                    <a:pt x="684" y="1440"/>
                  </a:lnTo>
                  <a:lnTo>
                    <a:pt x="663" y="1450"/>
                  </a:lnTo>
                  <a:lnTo>
                    <a:pt x="516" y="1438"/>
                  </a:lnTo>
                  <a:lnTo>
                    <a:pt x="372" y="1400"/>
                  </a:lnTo>
                  <a:lnTo>
                    <a:pt x="324" y="1381"/>
                  </a:lnTo>
                  <a:lnTo>
                    <a:pt x="303" y="1361"/>
                  </a:lnTo>
                  <a:lnTo>
                    <a:pt x="253" y="1308"/>
                  </a:lnTo>
                  <a:lnTo>
                    <a:pt x="178" y="1296"/>
                  </a:lnTo>
                  <a:lnTo>
                    <a:pt x="46" y="1304"/>
                  </a:lnTo>
                  <a:lnTo>
                    <a:pt x="8" y="1262"/>
                  </a:lnTo>
                  <a:lnTo>
                    <a:pt x="24" y="1227"/>
                  </a:lnTo>
                  <a:lnTo>
                    <a:pt x="57" y="980"/>
                  </a:lnTo>
                  <a:lnTo>
                    <a:pt x="57" y="948"/>
                  </a:lnTo>
                  <a:lnTo>
                    <a:pt x="57" y="902"/>
                  </a:lnTo>
                  <a:lnTo>
                    <a:pt x="69" y="869"/>
                  </a:lnTo>
                  <a:lnTo>
                    <a:pt x="109" y="713"/>
                  </a:lnTo>
                  <a:lnTo>
                    <a:pt x="16" y="582"/>
                  </a:lnTo>
                  <a:lnTo>
                    <a:pt x="2" y="537"/>
                  </a:lnTo>
                  <a:lnTo>
                    <a:pt x="0" y="503"/>
                  </a:lnTo>
                  <a:lnTo>
                    <a:pt x="22" y="470"/>
                  </a:lnTo>
                  <a:lnTo>
                    <a:pt x="53" y="424"/>
                  </a:lnTo>
                  <a:lnTo>
                    <a:pt x="77" y="387"/>
                  </a:lnTo>
                  <a:lnTo>
                    <a:pt x="103" y="272"/>
                  </a:lnTo>
                  <a:lnTo>
                    <a:pt x="109" y="221"/>
                  </a:lnTo>
                  <a:lnTo>
                    <a:pt x="162" y="79"/>
                  </a:lnTo>
                  <a:lnTo>
                    <a:pt x="251" y="31"/>
                  </a:lnTo>
                  <a:lnTo>
                    <a:pt x="295" y="19"/>
                  </a:lnTo>
                  <a:lnTo>
                    <a:pt x="344" y="11"/>
                  </a:lnTo>
                  <a:lnTo>
                    <a:pt x="370" y="11"/>
                  </a:lnTo>
                  <a:lnTo>
                    <a:pt x="400" y="7"/>
                  </a:lnTo>
                  <a:lnTo>
                    <a:pt x="720" y="0"/>
                  </a:lnTo>
                  <a:lnTo>
                    <a:pt x="771" y="15"/>
                  </a:lnTo>
                  <a:lnTo>
                    <a:pt x="829" y="43"/>
                  </a:lnTo>
                  <a:lnTo>
                    <a:pt x="880" y="75"/>
                  </a:lnTo>
                  <a:lnTo>
                    <a:pt x="880" y="110"/>
                  </a:lnTo>
                  <a:close/>
                </a:path>
              </a:pathLst>
            </a:custGeom>
            <a:solidFill>
              <a:srgbClr val="FAC7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 61">
              <a:extLst>
                <a:ext uri="{FF2B5EF4-FFF2-40B4-BE49-F238E27FC236}">
                  <a16:creationId xmlns:a16="http://schemas.microsoft.com/office/drawing/2014/main" id="{D1DAD133-0BD8-4571-97DE-0F1721E98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6" y="2906"/>
              <a:ext cx="122" cy="85"/>
            </a:xfrm>
            <a:custGeom>
              <a:avLst/>
              <a:gdLst>
                <a:gd name="T0" fmla="*/ 107 w 122"/>
                <a:gd name="T1" fmla="*/ 36 h 85"/>
                <a:gd name="T2" fmla="*/ 122 w 122"/>
                <a:gd name="T3" fmla="*/ 58 h 85"/>
                <a:gd name="T4" fmla="*/ 85 w 122"/>
                <a:gd name="T5" fmla="*/ 48 h 85"/>
                <a:gd name="T6" fmla="*/ 37 w 122"/>
                <a:gd name="T7" fmla="*/ 61 h 85"/>
                <a:gd name="T8" fmla="*/ 57 w 122"/>
                <a:gd name="T9" fmla="*/ 85 h 85"/>
                <a:gd name="T10" fmla="*/ 0 w 122"/>
                <a:gd name="T11" fmla="*/ 85 h 85"/>
                <a:gd name="T12" fmla="*/ 6 w 122"/>
                <a:gd name="T13" fmla="*/ 58 h 85"/>
                <a:gd name="T14" fmla="*/ 69 w 122"/>
                <a:gd name="T15" fmla="*/ 24 h 85"/>
                <a:gd name="T16" fmla="*/ 79 w 122"/>
                <a:gd name="T17" fmla="*/ 0 h 85"/>
                <a:gd name="T18" fmla="*/ 107 w 122"/>
                <a:gd name="T19" fmla="*/ 36 h 85"/>
                <a:gd name="T20" fmla="*/ 107 w 122"/>
                <a:gd name="T21" fmla="*/ 36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2" h="85">
                  <a:moveTo>
                    <a:pt x="107" y="36"/>
                  </a:moveTo>
                  <a:lnTo>
                    <a:pt x="122" y="58"/>
                  </a:lnTo>
                  <a:lnTo>
                    <a:pt x="85" y="48"/>
                  </a:lnTo>
                  <a:lnTo>
                    <a:pt x="37" y="61"/>
                  </a:lnTo>
                  <a:lnTo>
                    <a:pt x="57" y="85"/>
                  </a:lnTo>
                  <a:lnTo>
                    <a:pt x="0" y="85"/>
                  </a:lnTo>
                  <a:lnTo>
                    <a:pt x="6" y="58"/>
                  </a:lnTo>
                  <a:lnTo>
                    <a:pt x="69" y="24"/>
                  </a:lnTo>
                  <a:lnTo>
                    <a:pt x="79" y="0"/>
                  </a:lnTo>
                  <a:lnTo>
                    <a:pt x="107" y="36"/>
                  </a:lnTo>
                  <a:close/>
                </a:path>
              </a:pathLst>
            </a:custGeom>
            <a:solidFill>
              <a:srgbClr val="FFE6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4" name="Freeform 62">
              <a:extLst>
                <a:ext uri="{FF2B5EF4-FFF2-40B4-BE49-F238E27FC236}">
                  <a16:creationId xmlns:a16="http://schemas.microsoft.com/office/drawing/2014/main" id="{D6A568C5-C4AE-41D2-8BC2-0D6A60E77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2608"/>
              <a:ext cx="131" cy="298"/>
            </a:xfrm>
            <a:custGeom>
              <a:avLst/>
              <a:gdLst>
                <a:gd name="T0" fmla="*/ 97 w 131"/>
                <a:gd name="T1" fmla="*/ 2 h 298"/>
                <a:gd name="T2" fmla="*/ 44 w 131"/>
                <a:gd name="T3" fmla="*/ 107 h 298"/>
                <a:gd name="T4" fmla="*/ 28 w 131"/>
                <a:gd name="T5" fmla="*/ 172 h 298"/>
                <a:gd name="T6" fmla="*/ 12 w 131"/>
                <a:gd name="T7" fmla="*/ 237 h 298"/>
                <a:gd name="T8" fmla="*/ 0 w 131"/>
                <a:gd name="T9" fmla="*/ 271 h 298"/>
                <a:gd name="T10" fmla="*/ 38 w 131"/>
                <a:gd name="T11" fmla="*/ 298 h 298"/>
                <a:gd name="T12" fmla="*/ 66 w 131"/>
                <a:gd name="T13" fmla="*/ 276 h 298"/>
                <a:gd name="T14" fmla="*/ 28 w 131"/>
                <a:gd name="T15" fmla="*/ 257 h 298"/>
                <a:gd name="T16" fmla="*/ 50 w 131"/>
                <a:gd name="T17" fmla="*/ 243 h 298"/>
                <a:gd name="T18" fmla="*/ 87 w 131"/>
                <a:gd name="T19" fmla="*/ 247 h 298"/>
                <a:gd name="T20" fmla="*/ 77 w 131"/>
                <a:gd name="T21" fmla="*/ 194 h 298"/>
                <a:gd name="T22" fmla="*/ 89 w 131"/>
                <a:gd name="T23" fmla="*/ 107 h 298"/>
                <a:gd name="T24" fmla="*/ 131 w 131"/>
                <a:gd name="T25" fmla="*/ 0 h 298"/>
                <a:gd name="T26" fmla="*/ 97 w 131"/>
                <a:gd name="T27" fmla="*/ 2 h 298"/>
                <a:gd name="T28" fmla="*/ 97 w 131"/>
                <a:gd name="T29" fmla="*/ 2 h 29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1" h="298">
                  <a:moveTo>
                    <a:pt x="97" y="2"/>
                  </a:moveTo>
                  <a:lnTo>
                    <a:pt x="44" y="107"/>
                  </a:lnTo>
                  <a:lnTo>
                    <a:pt x="28" y="172"/>
                  </a:lnTo>
                  <a:lnTo>
                    <a:pt x="12" y="237"/>
                  </a:lnTo>
                  <a:lnTo>
                    <a:pt x="0" y="271"/>
                  </a:lnTo>
                  <a:lnTo>
                    <a:pt x="38" y="298"/>
                  </a:lnTo>
                  <a:lnTo>
                    <a:pt x="66" y="276"/>
                  </a:lnTo>
                  <a:lnTo>
                    <a:pt x="28" y="257"/>
                  </a:lnTo>
                  <a:lnTo>
                    <a:pt x="50" y="243"/>
                  </a:lnTo>
                  <a:lnTo>
                    <a:pt x="87" y="247"/>
                  </a:lnTo>
                  <a:lnTo>
                    <a:pt x="77" y="194"/>
                  </a:lnTo>
                  <a:lnTo>
                    <a:pt x="89" y="107"/>
                  </a:lnTo>
                  <a:lnTo>
                    <a:pt x="131" y="0"/>
                  </a:lnTo>
                  <a:lnTo>
                    <a:pt x="97" y="2"/>
                  </a:lnTo>
                  <a:close/>
                </a:path>
              </a:pathLst>
            </a:custGeom>
            <a:solidFill>
              <a:srgbClr val="FFE6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4515EAA3-5C08-4A0F-8DC8-F60166DDD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3274"/>
              <a:ext cx="479" cy="648"/>
            </a:xfrm>
            <a:custGeom>
              <a:avLst/>
              <a:gdLst>
                <a:gd name="T0" fmla="*/ 0 w 479"/>
                <a:gd name="T1" fmla="*/ 35 h 648"/>
                <a:gd name="T2" fmla="*/ 22 w 479"/>
                <a:gd name="T3" fmla="*/ 83 h 648"/>
                <a:gd name="T4" fmla="*/ 105 w 479"/>
                <a:gd name="T5" fmla="*/ 136 h 648"/>
                <a:gd name="T6" fmla="*/ 236 w 479"/>
                <a:gd name="T7" fmla="*/ 132 h 648"/>
                <a:gd name="T8" fmla="*/ 327 w 479"/>
                <a:gd name="T9" fmla="*/ 108 h 648"/>
                <a:gd name="T10" fmla="*/ 408 w 479"/>
                <a:gd name="T11" fmla="*/ 130 h 648"/>
                <a:gd name="T12" fmla="*/ 412 w 479"/>
                <a:gd name="T13" fmla="*/ 170 h 648"/>
                <a:gd name="T14" fmla="*/ 398 w 479"/>
                <a:gd name="T15" fmla="*/ 239 h 648"/>
                <a:gd name="T16" fmla="*/ 427 w 479"/>
                <a:gd name="T17" fmla="*/ 207 h 648"/>
                <a:gd name="T18" fmla="*/ 431 w 479"/>
                <a:gd name="T19" fmla="*/ 288 h 648"/>
                <a:gd name="T20" fmla="*/ 402 w 479"/>
                <a:gd name="T21" fmla="*/ 440 h 648"/>
                <a:gd name="T22" fmla="*/ 370 w 479"/>
                <a:gd name="T23" fmla="*/ 533 h 648"/>
                <a:gd name="T24" fmla="*/ 386 w 479"/>
                <a:gd name="T25" fmla="*/ 557 h 648"/>
                <a:gd name="T26" fmla="*/ 342 w 479"/>
                <a:gd name="T27" fmla="*/ 632 h 648"/>
                <a:gd name="T28" fmla="*/ 408 w 479"/>
                <a:gd name="T29" fmla="*/ 648 h 648"/>
                <a:gd name="T30" fmla="*/ 457 w 479"/>
                <a:gd name="T31" fmla="*/ 632 h 648"/>
                <a:gd name="T32" fmla="*/ 467 w 479"/>
                <a:gd name="T33" fmla="*/ 288 h 648"/>
                <a:gd name="T34" fmla="*/ 461 w 479"/>
                <a:gd name="T35" fmla="*/ 166 h 648"/>
                <a:gd name="T36" fmla="*/ 469 w 479"/>
                <a:gd name="T37" fmla="*/ 65 h 648"/>
                <a:gd name="T38" fmla="*/ 479 w 479"/>
                <a:gd name="T39" fmla="*/ 0 h 648"/>
                <a:gd name="T40" fmla="*/ 388 w 479"/>
                <a:gd name="T41" fmla="*/ 18 h 648"/>
                <a:gd name="T42" fmla="*/ 273 w 479"/>
                <a:gd name="T43" fmla="*/ 23 h 648"/>
                <a:gd name="T44" fmla="*/ 52 w 479"/>
                <a:gd name="T45" fmla="*/ 27 h 648"/>
                <a:gd name="T46" fmla="*/ 0 w 479"/>
                <a:gd name="T47" fmla="*/ 35 h 648"/>
                <a:gd name="T48" fmla="*/ 0 w 479"/>
                <a:gd name="T49" fmla="*/ 35 h 6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479" h="648">
                  <a:moveTo>
                    <a:pt x="0" y="35"/>
                  </a:moveTo>
                  <a:lnTo>
                    <a:pt x="22" y="83"/>
                  </a:lnTo>
                  <a:lnTo>
                    <a:pt x="105" y="136"/>
                  </a:lnTo>
                  <a:lnTo>
                    <a:pt x="236" y="132"/>
                  </a:lnTo>
                  <a:lnTo>
                    <a:pt x="327" y="108"/>
                  </a:lnTo>
                  <a:lnTo>
                    <a:pt x="408" y="130"/>
                  </a:lnTo>
                  <a:lnTo>
                    <a:pt x="412" y="170"/>
                  </a:lnTo>
                  <a:lnTo>
                    <a:pt x="398" y="239"/>
                  </a:lnTo>
                  <a:lnTo>
                    <a:pt x="427" y="207"/>
                  </a:lnTo>
                  <a:lnTo>
                    <a:pt x="431" y="288"/>
                  </a:lnTo>
                  <a:lnTo>
                    <a:pt x="402" y="440"/>
                  </a:lnTo>
                  <a:lnTo>
                    <a:pt x="370" y="533"/>
                  </a:lnTo>
                  <a:lnTo>
                    <a:pt x="386" y="557"/>
                  </a:lnTo>
                  <a:lnTo>
                    <a:pt x="342" y="632"/>
                  </a:lnTo>
                  <a:lnTo>
                    <a:pt x="408" y="648"/>
                  </a:lnTo>
                  <a:lnTo>
                    <a:pt x="457" y="632"/>
                  </a:lnTo>
                  <a:lnTo>
                    <a:pt x="467" y="288"/>
                  </a:lnTo>
                  <a:lnTo>
                    <a:pt x="461" y="166"/>
                  </a:lnTo>
                  <a:lnTo>
                    <a:pt x="469" y="65"/>
                  </a:lnTo>
                  <a:lnTo>
                    <a:pt x="479" y="0"/>
                  </a:lnTo>
                  <a:lnTo>
                    <a:pt x="388" y="18"/>
                  </a:lnTo>
                  <a:lnTo>
                    <a:pt x="273" y="23"/>
                  </a:lnTo>
                  <a:lnTo>
                    <a:pt x="52" y="27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CC80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6" name="Freeform 64">
              <a:extLst>
                <a:ext uri="{FF2B5EF4-FFF2-40B4-BE49-F238E27FC236}">
                  <a16:creationId xmlns:a16="http://schemas.microsoft.com/office/drawing/2014/main" id="{4D0DB4C5-AB5B-4B28-9C2D-924764B619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2776"/>
              <a:ext cx="128" cy="286"/>
            </a:xfrm>
            <a:custGeom>
              <a:avLst/>
              <a:gdLst>
                <a:gd name="T0" fmla="*/ 114 w 128"/>
                <a:gd name="T1" fmla="*/ 0 h 286"/>
                <a:gd name="T2" fmla="*/ 95 w 128"/>
                <a:gd name="T3" fmla="*/ 59 h 286"/>
                <a:gd name="T4" fmla="*/ 75 w 128"/>
                <a:gd name="T5" fmla="*/ 101 h 286"/>
                <a:gd name="T6" fmla="*/ 55 w 128"/>
                <a:gd name="T7" fmla="*/ 166 h 286"/>
                <a:gd name="T8" fmla="*/ 0 w 128"/>
                <a:gd name="T9" fmla="*/ 286 h 286"/>
                <a:gd name="T10" fmla="*/ 59 w 128"/>
                <a:gd name="T11" fmla="*/ 215 h 286"/>
                <a:gd name="T12" fmla="*/ 120 w 128"/>
                <a:gd name="T13" fmla="*/ 116 h 286"/>
                <a:gd name="T14" fmla="*/ 128 w 128"/>
                <a:gd name="T15" fmla="*/ 69 h 286"/>
                <a:gd name="T16" fmla="*/ 114 w 128"/>
                <a:gd name="T17" fmla="*/ 0 h 286"/>
                <a:gd name="T18" fmla="*/ 114 w 128"/>
                <a:gd name="T19" fmla="*/ 0 h 2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28" h="286">
                  <a:moveTo>
                    <a:pt x="114" y="0"/>
                  </a:moveTo>
                  <a:lnTo>
                    <a:pt x="95" y="59"/>
                  </a:lnTo>
                  <a:lnTo>
                    <a:pt x="75" y="101"/>
                  </a:lnTo>
                  <a:lnTo>
                    <a:pt x="55" y="166"/>
                  </a:lnTo>
                  <a:lnTo>
                    <a:pt x="0" y="286"/>
                  </a:lnTo>
                  <a:lnTo>
                    <a:pt x="59" y="215"/>
                  </a:lnTo>
                  <a:lnTo>
                    <a:pt x="120" y="116"/>
                  </a:lnTo>
                  <a:lnTo>
                    <a:pt x="128" y="69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B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7" name="Freeform 65">
              <a:extLst>
                <a:ext uri="{FF2B5EF4-FFF2-40B4-BE49-F238E27FC236}">
                  <a16:creationId xmlns:a16="http://schemas.microsoft.com/office/drawing/2014/main" id="{A4FC174C-ED7E-428D-86C2-1E0234DF76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0" y="2632"/>
              <a:ext cx="137" cy="505"/>
            </a:xfrm>
            <a:custGeom>
              <a:avLst/>
              <a:gdLst>
                <a:gd name="T0" fmla="*/ 137 w 137"/>
                <a:gd name="T1" fmla="*/ 0 h 505"/>
                <a:gd name="T2" fmla="*/ 66 w 137"/>
                <a:gd name="T3" fmla="*/ 53 h 505"/>
                <a:gd name="T4" fmla="*/ 32 w 137"/>
                <a:gd name="T5" fmla="*/ 170 h 505"/>
                <a:gd name="T6" fmla="*/ 30 w 137"/>
                <a:gd name="T7" fmla="*/ 245 h 505"/>
                <a:gd name="T8" fmla="*/ 12 w 137"/>
                <a:gd name="T9" fmla="*/ 290 h 505"/>
                <a:gd name="T10" fmla="*/ 12 w 137"/>
                <a:gd name="T11" fmla="*/ 405 h 505"/>
                <a:gd name="T12" fmla="*/ 0 w 137"/>
                <a:gd name="T13" fmla="*/ 492 h 505"/>
                <a:gd name="T14" fmla="*/ 109 w 137"/>
                <a:gd name="T15" fmla="*/ 505 h 505"/>
                <a:gd name="T16" fmla="*/ 137 w 137"/>
                <a:gd name="T17" fmla="*/ 422 h 505"/>
                <a:gd name="T18" fmla="*/ 83 w 137"/>
                <a:gd name="T19" fmla="*/ 444 h 505"/>
                <a:gd name="T20" fmla="*/ 34 w 137"/>
                <a:gd name="T21" fmla="*/ 430 h 505"/>
                <a:gd name="T22" fmla="*/ 52 w 137"/>
                <a:gd name="T23" fmla="*/ 385 h 505"/>
                <a:gd name="T24" fmla="*/ 105 w 137"/>
                <a:gd name="T25" fmla="*/ 300 h 505"/>
                <a:gd name="T26" fmla="*/ 109 w 137"/>
                <a:gd name="T27" fmla="*/ 252 h 505"/>
                <a:gd name="T28" fmla="*/ 127 w 137"/>
                <a:gd name="T29" fmla="*/ 197 h 505"/>
                <a:gd name="T30" fmla="*/ 60 w 137"/>
                <a:gd name="T31" fmla="*/ 251 h 505"/>
                <a:gd name="T32" fmla="*/ 62 w 137"/>
                <a:gd name="T33" fmla="*/ 193 h 505"/>
                <a:gd name="T34" fmla="*/ 77 w 137"/>
                <a:gd name="T35" fmla="*/ 116 h 505"/>
                <a:gd name="T36" fmla="*/ 111 w 137"/>
                <a:gd name="T37" fmla="*/ 61 h 505"/>
                <a:gd name="T38" fmla="*/ 137 w 137"/>
                <a:gd name="T39" fmla="*/ 0 h 505"/>
                <a:gd name="T40" fmla="*/ 137 w 137"/>
                <a:gd name="T41" fmla="*/ 0 h 50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7" h="505">
                  <a:moveTo>
                    <a:pt x="137" y="0"/>
                  </a:moveTo>
                  <a:lnTo>
                    <a:pt x="66" y="53"/>
                  </a:lnTo>
                  <a:lnTo>
                    <a:pt x="32" y="170"/>
                  </a:lnTo>
                  <a:lnTo>
                    <a:pt x="30" y="245"/>
                  </a:lnTo>
                  <a:lnTo>
                    <a:pt x="12" y="290"/>
                  </a:lnTo>
                  <a:lnTo>
                    <a:pt x="12" y="405"/>
                  </a:lnTo>
                  <a:lnTo>
                    <a:pt x="0" y="492"/>
                  </a:lnTo>
                  <a:lnTo>
                    <a:pt x="109" y="505"/>
                  </a:lnTo>
                  <a:lnTo>
                    <a:pt x="137" y="422"/>
                  </a:lnTo>
                  <a:lnTo>
                    <a:pt x="83" y="444"/>
                  </a:lnTo>
                  <a:lnTo>
                    <a:pt x="34" y="430"/>
                  </a:lnTo>
                  <a:lnTo>
                    <a:pt x="52" y="385"/>
                  </a:lnTo>
                  <a:lnTo>
                    <a:pt x="105" y="300"/>
                  </a:lnTo>
                  <a:lnTo>
                    <a:pt x="109" y="252"/>
                  </a:lnTo>
                  <a:lnTo>
                    <a:pt x="127" y="197"/>
                  </a:lnTo>
                  <a:lnTo>
                    <a:pt x="60" y="251"/>
                  </a:lnTo>
                  <a:lnTo>
                    <a:pt x="62" y="193"/>
                  </a:lnTo>
                  <a:lnTo>
                    <a:pt x="77" y="116"/>
                  </a:lnTo>
                  <a:lnTo>
                    <a:pt x="111" y="61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8" name="Freeform 66">
              <a:extLst>
                <a:ext uri="{FF2B5EF4-FFF2-40B4-BE49-F238E27FC236}">
                  <a16:creationId xmlns:a16="http://schemas.microsoft.com/office/drawing/2014/main" id="{002B4A7E-710F-4079-A7DC-835B2709FA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" y="2964"/>
              <a:ext cx="399" cy="71"/>
            </a:xfrm>
            <a:custGeom>
              <a:avLst/>
              <a:gdLst>
                <a:gd name="T0" fmla="*/ 10 w 399"/>
                <a:gd name="T1" fmla="*/ 11 h 71"/>
                <a:gd name="T2" fmla="*/ 0 w 399"/>
                <a:gd name="T3" fmla="*/ 53 h 71"/>
                <a:gd name="T4" fmla="*/ 14 w 399"/>
                <a:gd name="T5" fmla="*/ 65 h 71"/>
                <a:gd name="T6" fmla="*/ 368 w 399"/>
                <a:gd name="T7" fmla="*/ 71 h 71"/>
                <a:gd name="T8" fmla="*/ 395 w 399"/>
                <a:gd name="T9" fmla="*/ 37 h 71"/>
                <a:gd name="T10" fmla="*/ 399 w 399"/>
                <a:gd name="T11" fmla="*/ 27 h 71"/>
                <a:gd name="T12" fmla="*/ 389 w 399"/>
                <a:gd name="T13" fmla="*/ 3 h 71"/>
                <a:gd name="T14" fmla="*/ 360 w 399"/>
                <a:gd name="T15" fmla="*/ 0 h 71"/>
                <a:gd name="T16" fmla="*/ 326 w 399"/>
                <a:gd name="T17" fmla="*/ 7 h 71"/>
                <a:gd name="T18" fmla="*/ 273 w 399"/>
                <a:gd name="T19" fmla="*/ 21 h 71"/>
                <a:gd name="T20" fmla="*/ 239 w 399"/>
                <a:gd name="T21" fmla="*/ 23 h 71"/>
                <a:gd name="T22" fmla="*/ 200 w 399"/>
                <a:gd name="T23" fmla="*/ 19 h 71"/>
                <a:gd name="T24" fmla="*/ 130 w 399"/>
                <a:gd name="T25" fmla="*/ 19 h 71"/>
                <a:gd name="T26" fmla="*/ 10 w 399"/>
                <a:gd name="T27" fmla="*/ 11 h 71"/>
                <a:gd name="T28" fmla="*/ 10 w 399"/>
                <a:gd name="T29" fmla="*/ 11 h 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9" h="71">
                  <a:moveTo>
                    <a:pt x="10" y="11"/>
                  </a:moveTo>
                  <a:lnTo>
                    <a:pt x="0" y="53"/>
                  </a:lnTo>
                  <a:lnTo>
                    <a:pt x="14" y="65"/>
                  </a:lnTo>
                  <a:lnTo>
                    <a:pt x="368" y="71"/>
                  </a:lnTo>
                  <a:lnTo>
                    <a:pt x="395" y="37"/>
                  </a:lnTo>
                  <a:lnTo>
                    <a:pt x="399" y="27"/>
                  </a:lnTo>
                  <a:lnTo>
                    <a:pt x="389" y="3"/>
                  </a:lnTo>
                  <a:lnTo>
                    <a:pt x="360" y="0"/>
                  </a:lnTo>
                  <a:lnTo>
                    <a:pt x="326" y="7"/>
                  </a:lnTo>
                  <a:lnTo>
                    <a:pt x="273" y="21"/>
                  </a:lnTo>
                  <a:lnTo>
                    <a:pt x="239" y="23"/>
                  </a:lnTo>
                  <a:lnTo>
                    <a:pt x="200" y="19"/>
                  </a:lnTo>
                  <a:lnTo>
                    <a:pt x="130" y="19"/>
                  </a:lnTo>
                  <a:lnTo>
                    <a:pt x="10" y="11"/>
                  </a:lnTo>
                  <a:close/>
                </a:path>
              </a:pathLst>
            </a:custGeom>
            <a:solidFill>
              <a:srgbClr val="FFF2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49" name="Freeform 67">
              <a:extLst>
                <a:ext uri="{FF2B5EF4-FFF2-40B4-BE49-F238E27FC236}">
                  <a16:creationId xmlns:a16="http://schemas.microsoft.com/office/drawing/2014/main" id="{AACF9C00-6F75-40C6-852C-60553DFC6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6" y="2675"/>
              <a:ext cx="226" cy="514"/>
            </a:xfrm>
            <a:custGeom>
              <a:avLst/>
              <a:gdLst>
                <a:gd name="T0" fmla="*/ 226 w 226"/>
                <a:gd name="T1" fmla="*/ 0 h 514"/>
                <a:gd name="T2" fmla="*/ 164 w 226"/>
                <a:gd name="T3" fmla="*/ 77 h 514"/>
                <a:gd name="T4" fmla="*/ 131 w 226"/>
                <a:gd name="T5" fmla="*/ 83 h 514"/>
                <a:gd name="T6" fmla="*/ 139 w 226"/>
                <a:gd name="T7" fmla="*/ 111 h 514"/>
                <a:gd name="T8" fmla="*/ 113 w 226"/>
                <a:gd name="T9" fmla="*/ 192 h 514"/>
                <a:gd name="T10" fmla="*/ 50 w 226"/>
                <a:gd name="T11" fmla="*/ 247 h 514"/>
                <a:gd name="T12" fmla="*/ 0 w 226"/>
                <a:gd name="T13" fmla="*/ 370 h 514"/>
                <a:gd name="T14" fmla="*/ 18 w 226"/>
                <a:gd name="T15" fmla="*/ 391 h 514"/>
                <a:gd name="T16" fmla="*/ 91 w 226"/>
                <a:gd name="T17" fmla="*/ 336 h 514"/>
                <a:gd name="T18" fmla="*/ 69 w 226"/>
                <a:gd name="T19" fmla="*/ 413 h 514"/>
                <a:gd name="T20" fmla="*/ 22 w 226"/>
                <a:gd name="T21" fmla="*/ 514 h 514"/>
                <a:gd name="T22" fmla="*/ 52 w 226"/>
                <a:gd name="T23" fmla="*/ 504 h 514"/>
                <a:gd name="T24" fmla="*/ 123 w 226"/>
                <a:gd name="T25" fmla="*/ 409 h 514"/>
                <a:gd name="T26" fmla="*/ 160 w 226"/>
                <a:gd name="T27" fmla="*/ 391 h 514"/>
                <a:gd name="T28" fmla="*/ 154 w 226"/>
                <a:gd name="T29" fmla="*/ 255 h 514"/>
                <a:gd name="T30" fmla="*/ 150 w 226"/>
                <a:gd name="T31" fmla="*/ 192 h 514"/>
                <a:gd name="T32" fmla="*/ 160 w 226"/>
                <a:gd name="T33" fmla="*/ 111 h 514"/>
                <a:gd name="T34" fmla="*/ 190 w 226"/>
                <a:gd name="T35" fmla="*/ 83 h 514"/>
                <a:gd name="T36" fmla="*/ 226 w 226"/>
                <a:gd name="T37" fmla="*/ 0 h 514"/>
                <a:gd name="T38" fmla="*/ 226 w 226"/>
                <a:gd name="T39" fmla="*/ 0 h 51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26" h="514">
                  <a:moveTo>
                    <a:pt x="226" y="0"/>
                  </a:moveTo>
                  <a:lnTo>
                    <a:pt x="164" y="77"/>
                  </a:lnTo>
                  <a:lnTo>
                    <a:pt x="131" y="83"/>
                  </a:lnTo>
                  <a:lnTo>
                    <a:pt x="139" y="111"/>
                  </a:lnTo>
                  <a:lnTo>
                    <a:pt x="113" y="192"/>
                  </a:lnTo>
                  <a:lnTo>
                    <a:pt x="50" y="247"/>
                  </a:lnTo>
                  <a:lnTo>
                    <a:pt x="0" y="370"/>
                  </a:lnTo>
                  <a:lnTo>
                    <a:pt x="18" y="391"/>
                  </a:lnTo>
                  <a:lnTo>
                    <a:pt x="91" y="336"/>
                  </a:lnTo>
                  <a:lnTo>
                    <a:pt x="69" y="413"/>
                  </a:lnTo>
                  <a:lnTo>
                    <a:pt x="22" y="514"/>
                  </a:lnTo>
                  <a:lnTo>
                    <a:pt x="52" y="504"/>
                  </a:lnTo>
                  <a:lnTo>
                    <a:pt x="123" y="409"/>
                  </a:lnTo>
                  <a:lnTo>
                    <a:pt x="160" y="391"/>
                  </a:lnTo>
                  <a:lnTo>
                    <a:pt x="154" y="255"/>
                  </a:lnTo>
                  <a:lnTo>
                    <a:pt x="150" y="192"/>
                  </a:lnTo>
                  <a:lnTo>
                    <a:pt x="160" y="111"/>
                  </a:lnTo>
                  <a:lnTo>
                    <a:pt x="190" y="83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D9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0" name="Freeform 68">
              <a:extLst>
                <a:ext uri="{FF2B5EF4-FFF2-40B4-BE49-F238E27FC236}">
                  <a16:creationId xmlns:a16="http://schemas.microsoft.com/office/drawing/2014/main" id="{181CB38D-CED8-490F-82D9-81A82D199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" y="3432"/>
              <a:ext cx="354" cy="474"/>
            </a:xfrm>
            <a:custGeom>
              <a:avLst/>
              <a:gdLst>
                <a:gd name="T0" fmla="*/ 0 w 354"/>
                <a:gd name="T1" fmla="*/ 85 h 474"/>
                <a:gd name="T2" fmla="*/ 8 w 354"/>
                <a:gd name="T3" fmla="*/ 286 h 474"/>
                <a:gd name="T4" fmla="*/ 16 w 354"/>
                <a:gd name="T5" fmla="*/ 355 h 474"/>
                <a:gd name="T6" fmla="*/ 32 w 354"/>
                <a:gd name="T7" fmla="*/ 383 h 474"/>
                <a:gd name="T8" fmla="*/ 81 w 354"/>
                <a:gd name="T9" fmla="*/ 421 h 474"/>
                <a:gd name="T10" fmla="*/ 48 w 354"/>
                <a:gd name="T11" fmla="*/ 361 h 474"/>
                <a:gd name="T12" fmla="*/ 50 w 354"/>
                <a:gd name="T13" fmla="*/ 318 h 474"/>
                <a:gd name="T14" fmla="*/ 115 w 354"/>
                <a:gd name="T15" fmla="*/ 395 h 474"/>
                <a:gd name="T16" fmla="*/ 137 w 354"/>
                <a:gd name="T17" fmla="*/ 442 h 474"/>
                <a:gd name="T18" fmla="*/ 257 w 354"/>
                <a:gd name="T19" fmla="*/ 474 h 474"/>
                <a:gd name="T20" fmla="*/ 291 w 354"/>
                <a:gd name="T21" fmla="*/ 460 h 474"/>
                <a:gd name="T22" fmla="*/ 311 w 354"/>
                <a:gd name="T23" fmla="*/ 298 h 474"/>
                <a:gd name="T24" fmla="*/ 307 w 354"/>
                <a:gd name="T25" fmla="*/ 182 h 474"/>
                <a:gd name="T26" fmla="*/ 340 w 354"/>
                <a:gd name="T27" fmla="*/ 130 h 474"/>
                <a:gd name="T28" fmla="*/ 277 w 354"/>
                <a:gd name="T29" fmla="*/ 93 h 474"/>
                <a:gd name="T30" fmla="*/ 336 w 354"/>
                <a:gd name="T31" fmla="*/ 99 h 474"/>
                <a:gd name="T32" fmla="*/ 354 w 354"/>
                <a:gd name="T33" fmla="*/ 39 h 474"/>
                <a:gd name="T34" fmla="*/ 346 w 354"/>
                <a:gd name="T35" fmla="*/ 12 h 474"/>
                <a:gd name="T36" fmla="*/ 237 w 354"/>
                <a:gd name="T37" fmla="*/ 0 h 474"/>
                <a:gd name="T38" fmla="*/ 141 w 354"/>
                <a:gd name="T39" fmla="*/ 0 h 474"/>
                <a:gd name="T40" fmla="*/ 59 w 354"/>
                <a:gd name="T41" fmla="*/ 43 h 474"/>
                <a:gd name="T42" fmla="*/ 48 w 354"/>
                <a:gd name="T43" fmla="*/ 91 h 474"/>
                <a:gd name="T44" fmla="*/ 107 w 354"/>
                <a:gd name="T45" fmla="*/ 306 h 474"/>
                <a:gd name="T46" fmla="*/ 24 w 354"/>
                <a:gd name="T47" fmla="*/ 99 h 474"/>
                <a:gd name="T48" fmla="*/ 0 w 354"/>
                <a:gd name="T49" fmla="*/ 85 h 474"/>
                <a:gd name="T50" fmla="*/ 0 w 354"/>
                <a:gd name="T51" fmla="*/ 85 h 4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54" h="474">
                  <a:moveTo>
                    <a:pt x="0" y="85"/>
                  </a:moveTo>
                  <a:lnTo>
                    <a:pt x="8" y="286"/>
                  </a:lnTo>
                  <a:lnTo>
                    <a:pt x="16" y="355"/>
                  </a:lnTo>
                  <a:lnTo>
                    <a:pt x="32" y="383"/>
                  </a:lnTo>
                  <a:lnTo>
                    <a:pt x="81" y="421"/>
                  </a:lnTo>
                  <a:lnTo>
                    <a:pt x="48" y="361"/>
                  </a:lnTo>
                  <a:lnTo>
                    <a:pt x="50" y="318"/>
                  </a:lnTo>
                  <a:lnTo>
                    <a:pt x="115" y="395"/>
                  </a:lnTo>
                  <a:lnTo>
                    <a:pt x="137" y="442"/>
                  </a:lnTo>
                  <a:lnTo>
                    <a:pt x="257" y="474"/>
                  </a:lnTo>
                  <a:lnTo>
                    <a:pt x="291" y="460"/>
                  </a:lnTo>
                  <a:lnTo>
                    <a:pt x="311" y="298"/>
                  </a:lnTo>
                  <a:lnTo>
                    <a:pt x="307" y="182"/>
                  </a:lnTo>
                  <a:lnTo>
                    <a:pt x="340" y="130"/>
                  </a:lnTo>
                  <a:lnTo>
                    <a:pt x="277" y="93"/>
                  </a:lnTo>
                  <a:lnTo>
                    <a:pt x="336" y="99"/>
                  </a:lnTo>
                  <a:lnTo>
                    <a:pt x="354" y="39"/>
                  </a:lnTo>
                  <a:lnTo>
                    <a:pt x="346" y="12"/>
                  </a:lnTo>
                  <a:lnTo>
                    <a:pt x="237" y="0"/>
                  </a:lnTo>
                  <a:lnTo>
                    <a:pt x="141" y="0"/>
                  </a:lnTo>
                  <a:lnTo>
                    <a:pt x="59" y="43"/>
                  </a:lnTo>
                  <a:lnTo>
                    <a:pt x="48" y="91"/>
                  </a:lnTo>
                  <a:lnTo>
                    <a:pt x="107" y="306"/>
                  </a:lnTo>
                  <a:lnTo>
                    <a:pt x="24" y="99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 69">
              <a:extLst>
                <a:ext uri="{FF2B5EF4-FFF2-40B4-BE49-F238E27FC236}">
                  <a16:creationId xmlns:a16="http://schemas.microsoft.com/office/drawing/2014/main" id="{298E9050-3E21-42ED-B369-C14E516BBF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3" y="3234"/>
              <a:ext cx="226" cy="528"/>
            </a:xfrm>
            <a:custGeom>
              <a:avLst/>
              <a:gdLst>
                <a:gd name="T0" fmla="*/ 44 w 226"/>
                <a:gd name="T1" fmla="*/ 0 h 528"/>
                <a:gd name="T2" fmla="*/ 8 w 226"/>
                <a:gd name="T3" fmla="*/ 176 h 528"/>
                <a:gd name="T4" fmla="*/ 34 w 226"/>
                <a:gd name="T5" fmla="*/ 198 h 528"/>
                <a:gd name="T6" fmla="*/ 79 w 226"/>
                <a:gd name="T7" fmla="*/ 198 h 528"/>
                <a:gd name="T8" fmla="*/ 93 w 226"/>
                <a:gd name="T9" fmla="*/ 107 h 528"/>
                <a:gd name="T10" fmla="*/ 113 w 226"/>
                <a:gd name="T11" fmla="*/ 160 h 528"/>
                <a:gd name="T12" fmla="*/ 87 w 226"/>
                <a:gd name="T13" fmla="*/ 220 h 528"/>
                <a:gd name="T14" fmla="*/ 12 w 226"/>
                <a:gd name="T15" fmla="*/ 220 h 528"/>
                <a:gd name="T16" fmla="*/ 0 w 226"/>
                <a:gd name="T17" fmla="*/ 348 h 528"/>
                <a:gd name="T18" fmla="*/ 42 w 226"/>
                <a:gd name="T19" fmla="*/ 273 h 528"/>
                <a:gd name="T20" fmla="*/ 85 w 226"/>
                <a:gd name="T21" fmla="*/ 251 h 528"/>
                <a:gd name="T22" fmla="*/ 75 w 226"/>
                <a:gd name="T23" fmla="*/ 322 h 528"/>
                <a:gd name="T24" fmla="*/ 16 w 226"/>
                <a:gd name="T25" fmla="*/ 465 h 528"/>
                <a:gd name="T26" fmla="*/ 22 w 226"/>
                <a:gd name="T27" fmla="*/ 528 h 528"/>
                <a:gd name="T28" fmla="*/ 129 w 226"/>
                <a:gd name="T29" fmla="*/ 528 h 528"/>
                <a:gd name="T30" fmla="*/ 172 w 226"/>
                <a:gd name="T31" fmla="*/ 310 h 528"/>
                <a:gd name="T32" fmla="*/ 226 w 226"/>
                <a:gd name="T33" fmla="*/ 140 h 528"/>
                <a:gd name="T34" fmla="*/ 172 w 226"/>
                <a:gd name="T35" fmla="*/ 119 h 528"/>
                <a:gd name="T36" fmla="*/ 172 w 226"/>
                <a:gd name="T37" fmla="*/ 91 h 528"/>
                <a:gd name="T38" fmla="*/ 139 w 226"/>
                <a:gd name="T39" fmla="*/ 85 h 528"/>
                <a:gd name="T40" fmla="*/ 133 w 226"/>
                <a:gd name="T41" fmla="*/ 54 h 528"/>
                <a:gd name="T42" fmla="*/ 85 w 226"/>
                <a:gd name="T43" fmla="*/ 28 h 528"/>
                <a:gd name="T44" fmla="*/ 44 w 226"/>
                <a:gd name="T45" fmla="*/ 0 h 528"/>
                <a:gd name="T46" fmla="*/ 44 w 226"/>
                <a:gd name="T47" fmla="*/ 0 h 52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6" h="528">
                  <a:moveTo>
                    <a:pt x="44" y="0"/>
                  </a:moveTo>
                  <a:lnTo>
                    <a:pt x="8" y="176"/>
                  </a:lnTo>
                  <a:lnTo>
                    <a:pt x="34" y="198"/>
                  </a:lnTo>
                  <a:lnTo>
                    <a:pt x="79" y="198"/>
                  </a:lnTo>
                  <a:lnTo>
                    <a:pt x="93" y="107"/>
                  </a:lnTo>
                  <a:lnTo>
                    <a:pt x="113" y="160"/>
                  </a:lnTo>
                  <a:lnTo>
                    <a:pt x="87" y="220"/>
                  </a:lnTo>
                  <a:lnTo>
                    <a:pt x="12" y="220"/>
                  </a:lnTo>
                  <a:lnTo>
                    <a:pt x="0" y="348"/>
                  </a:lnTo>
                  <a:lnTo>
                    <a:pt x="42" y="273"/>
                  </a:lnTo>
                  <a:lnTo>
                    <a:pt x="85" y="251"/>
                  </a:lnTo>
                  <a:lnTo>
                    <a:pt x="75" y="322"/>
                  </a:lnTo>
                  <a:lnTo>
                    <a:pt x="16" y="465"/>
                  </a:lnTo>
                  <a:lnTo>
                    <a:pt x="22" y="528"/>
                  </a:lnTo>
                  <a:lnTo>
                    <a:pt x="129" y="528"/>
                  </a:lnTo>
                  <a:lnTo>
                    <a:pt x="172" y="310"/>
                  </a:lnTo>
                  <a:lnTo>
                    <a:pt x="226" y="140"/>
                  </a:lnTo>
                  <a:lnTo>
                    <a:pt x="172" y="119"/>
                  </a:lnTo>
                  <a:lnTo>
                    <a:pt x="172" y="91"/>
                  </a:lnTo>
                  <a:lnTo>
                    <a:pt x="139" y="85"/>
                  </a:lnTo>
                  <a:lnTo>
                    <a:pt x="133" y="54"/>
                  </a:lnTo>
                  <a:lnTo>
                    <a:pt x="85" y="28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E6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 70">
              <a:extLst>
                <a:ext uri="{FF2B5EF4-FFF2-40B4-BE49-F238E27FC236}">
                  <a16:creationId xmlns:a16="http://schemas.microsoft.com/office/drawing/2014/main" id="{1988D95F-E500-4C34-8D0D-4498804FC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" y="2474"/>
              <a:ext cx="676" cy="501"/>
            </a:xfrm>
            <a:custGeom>
              <a:avLst/>
              <a:gdLst>
                <a:gd name="T0" fmla="*/ 676 w 676"/>
                <a:gd name="T1" fmla="*/ 92 h 501"/>
                <a:gd name="T2" fmla="*/ 631 w 676"/>
                <a:gd name="T3" fmla="*/ 122 h 501"/>
                <a:gd name="T4" fmla="*/ 581 w 676"/>
                <a:gd name="T5" fmla="*/ 162 h 501"/>
                <a:gd name="T6" fmla="*/ 581 w 676"/>
                <a:gd name="T7" fmla="*/ 136 h 501"/>
                <a:gd name="T8" fmla="*/ 494 w 676"/>
                <a:gd name="T9" fmla="*/ 274 h 501"/>
                <a:gd name="T10" fmla="*/ 413 w 676"/>
                <a:gd name="T11" fmla="*/ 280 h 501"/>
                <a:gd name="T12" fmla="*/ 457 w 676"/>
                <a:gd name="T13" fmla="*/ 320 h 501"/>
                <a:gd name="T14" fmla="*/ 437 w 676"/>
                <a:gd name="T15" fmla="*/ 359 h 501"/>
                <a:gd name="T16" fmla="*/ 423 w 676"/>
                <a:gd name="T17" fmla="*/ 331 h 501"/>
                <a:gd name="T18" fmla="*/ 364 w 676"/>
                <a:gd name="T19" fmla="*/ 343 h 501"/>
                <a:gd name="T20" fmla="*/ 344 w 676"/>
                <a:gd name="T21" fmla="*/ 381 h 501"/>
                <a:gd name="T22" fmla="*/ 310 w 676"/>
                <a:gd name="T23" fmla="*/ 361 h 501"/>
                <a:gd name="T24" fmla="*/ 314 w 676"/>
                <a:gd name="T25" fmla="*/ 452 h 501"/>
                <a:gd name="T26" fmla="*/ 269 w 676"/>
                <a:gd name="T27" fmla="*/ 480 h 501"/>
                <a:gd name="T28" fmla="*/ 210 w 676"/>
                <a:gd name="T29" fmla="*/ 444 h 501"/>
                <a:gd name="T30" fmla="*/ 172 w 676"/>
                <a:gd name="T31" fmla="*/ 464 h 501"/>
                <a:gd name="T32" fmla="*/ 53 w 676"/>
                <a:gd name="T33" fmla="*/ 501 h 501"/>
                <a:gd name="T34" fmla="*/ 10 w 676"/>
                <a:gd name="T35" fmla="*/ 365 h 501"/>
                <a:gd name="T36" fmla="*/ 81 w 676"/>
                <a:gd name="T37" fmla="*/ 324 h 501"/>
                <a:gd name="T38" fmla="*/ 0 w 676"/>
                <a:gd name="T39" fmla="*/ 316 h 501"/>
                <a:gd name="T40" fmla="*/ 10 w 676"/>
                <a:gd name="T41" fmla="*/ 142 h 501"/>
                <a:gd name="T42" fmla="*/ 124 w 676"/>
                <a:gd name="T43" fmla="*/ 128 h 501"/>
                <a:gd name="T44" fmla="*/ 142 w 676"/>
                <a:gd name="T45" fmla="*/ 177 h 501"/>
                <a:gd name="T46" fmla="*/ 237 w 676"/>
                <a:gd name="T47" fmla="*/ 199 h 501"/>
                <a:gd name="T48" fmla="*/ 360 w 676"/>
                <a:gd name="T49" fmla="*/ 181 h 501"/>
                <a:gd name="T50" fmla="*/ 397 w 676"/>
                <a:gd name="T51" fmla="*/ 142 h 501"/>
                <a:gd name="T52" fmla="*/ 465 w 676"/>
                <a:gd name="T53" fmla="*/ 59 h 501"/>
                <a:gd name="T54" fmla="*/ 500 w 676"/>
                <a:gd name="T55" fmla="*/ 17 h 501"/>
                <a:gd name="T56" fmla="*/ 524 w 676"/>
                <a:gd name="T57" fmla="*/ 0 h 501"/>
                <a:gd name="T58" fmla="*/ 571 w 676"/>
                <a:gd name="T59" fmla="*/ 11 h 501"/>
                <a:gd name="T60" fmla="*/ 654 w 676"/>
                <a:gd name="T61" fmla="*/ 53 h 501"/>
                <a:gd name="T62" fmla="*/ 676 w 676"/>
                <a:gd name="T63" fmla="*/ 92 h 501"/>
                <a:gd name="T64" fmla="*/ 676 w 676"/>
                <a:gd name="T65" fmla="*/ 92 h 50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76" h="501">
                  <a:moveTo>
                    <a:pt x="676" y="92"/>
                  </a:moveTo>
                  <a:lnTo>
                    <a:pt x="631" y="122"/>
                  </a:lnTo>
                  <a:lnTo>
                    <a:pt x="581" y="162"/>
                  </a:lnTo>
                  <a:lnTo>
                    <a:pt x="581" y="136"/>
                  </a:lnTo>
                  <a:lnTo>
                    <a:pt x="494" y="274"/>
                  </a:lnTo>
                  <a:lnTo>
                    <a:pt x="413" y="280"/>
                  </a:lnTo>
                  <a:lnTo>
                    <a:pt x="457" y="320"/>
                  </a:lnTo>
                  <a:lnTo>
                    <a:pt x="437" y="359"/>
                  </a:lnTo>
                  <a:lnTo>
                    <a:pt x="423" y="331"/>
                  </a:lnTo>
                  <a:lnTo>
                    <a:pt x="364" y="343"/>
                  </a:lnTo>
                  <a:lnTo>
                    <a:pt x="344" y="381"/>
                  </a:lnTo>
                  <a:lnTo>
                    <a:pt x="310" y="361"/>
                  </a:lnTo>
                  <a:lnTo>
                    <a:pt x="314" y="452"/>
                  </a:lnTo>
                  <a:lnTo>
                    <a:pt x="269" y="480"/>
                  </a:lnTo>
                  <a:lnTo>
                    <a:pt x="210" y="444"/>
                  </a:lnTo>
                  <a:lnTo>
                    <a:pt x="172" y="464"/>
                  </a:lnTo>
                  <a:lnTo>
                    <a:pt x="53" y="501"/>
                  </a:lnTo>
                  <a:lnTo>
                    <a:pt x="10" y="365"/>
                  </a:lnTo>
                  <a:lnTo>
                    <a:pt x="81" y="324"/>
                  </a:lnTo>
                  <a:lnTo>
                    <a:pt x="0" y="316"/>
                  </a:lnTo>
                  <a:lnTo>
                    <a:pt x="10" y="142"/>
                  </a:lnTo>
                  <a:lnTo>
                    <a:pt x="124" y="128"/>
                  </a:lnTo>
                  <a:lnTo>
                    <a:pt x="142" y="177"/>
                  </a:lnTo>
                  <a:lnTo>
                    <a:pt x="237" y="199"/>
                  </a:lnTo>
                  <a:lnTo>
                    <a:pt x="360" y="181"/>
                  </a:lnTo>
                  <a:lnTo>
                    <a:pt x="397" y="142"/>
                  </a:lnTo>
                  <a:lnTo>
                    <a:pt x="465" y="59"/>
                  </a:lnTo>
                  <a:lnTo>
                    <a:pt x="500" y="17"/>
                  </a:lnTo>
                  <a:lnTo>
                    <a:pt x="524" y="0"/>
                  </a:lnTo>
                  <a:lnTo>
                    <a:pt x="571" y="11"/>
                  </a:lnTo>
                  <a:lnTo>
                    <a:pt x="654" y="53"/>
                  </a:lnTo>
                  <a:lnTo>
                    <a:pt x="676" y="92"/>
                  </a:lnTo>
                  <a:close/>
                </a:path>
              </a:pathLst>
            </a:custGeom>
            <a:solidFill>
              <a:srgbClr val="FFE6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3" name="Freeform 71">
              <a:extLst>
                <a:ext uri="{FF2B5EF4-FFF2-40B4-BE49-F238E27FC236}">
                  <a16:creationId xmlns:a16="http://schemas.microsoft.com/office/drawing/2014/main" id="{51627589-794F-4802-A7A5-07F02A14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3" y="3258"/>
              <a:ext cx="577" cy="460"/>
            </a:xfrm>
            <a:custGeom>
              <a:avLst/>
              <a:gdLst>
                <a:gd name="T0" fmla="*/ 577 w 577"/>
                <a:gd name="T1" fmla="*/ 0 h 460"/>
                <a:gd name="T2" fmla="*/ 539 w 577"/>
                <a:gd name="T3" fmla="*/ 231 h 460"/>
                <a:gd name="T4" fmla="*/ 443 w 577"/>
                <a:gd name="T5" fmla="*/ 282 h 460"/>
                <a:gd name="T6" fmla="*/ 344 w 577"/>
                <a:gd name="T7" fmla="*/ 336 h 460"/>
                <a:gd name="T8" fmla="*/ 195 w 577"/>
                <a:gd name="T9" fmla="*/ 446 h 460"/>
                <a:gd name="T10" fmla="*/ 152 w 577"/>
                <a:gd name="T11" fmla="*/ 460 h 460"/>
                <a:gd name="T12" fmla="*/ 140 w 577"/>
                <a:gd name="T13" fmla="*/ 452 h 460"/>
                <a:gd name="T14" fmla="*/ 110 w 577"/>
                <a:gd name="T15" fmla="*/ 413 h 460"/>
                <a:gd name="T16" fmla="*/ 102 w 577"/>
                <a:gd name="T17" fmla="*/ 385 h 460"/>
                <a:gd name="T18" fmla="*/ 63 w 577"/>
                <a:gd name="T19" fmla="*/ 340 h 460"/>
                <a:gd name="T20" fmla="*/ 21 w 577"/>
                <a:gd name="T21" fmla="*/ 279 h 460"/>
                <a:gd name="T22" fmla="*/ 0 w 577"/>
                <a:gd name="T23" fmla="*/ 142 h 460"/>
                <a:gd name="T24" fmla="*/ 1 w 577"/>
                <a:gd name="T25" fmla="*/ 47 h 460"/>
                <a:gd name="T26" fmla="*/ 19 w 577"/>
                <a:gd name="T27" fmla="*/ 41 h 460"/>
                <a:gd name="T28" fmla="*/ 87 w 577"/>
                <a:gd name="T29" fmla="*/ 57 h 460"/>
                <a:gd name="T30" fmla="*/ 318 w 577"/>
                <a:gd name="T31" fmla="*/ 67 h 460"/>
                <a:gd name="T32" fmla="*/ 369 w 577"/>
                <a:gd name="T33" fmla="*/ 107 h 460"/>
                <a:gd name="T34" fmla="*/ 423 w 577"/>
                <a:gd name="T35" fmla="*/ 99 h 460"/>
                <a:gd name="T36" fmla="*/ 494 w 577"/>
                <a:gd name="T37" fmla="*/ 61 h 460"/>
                <a:gd name="T38" fmla="*/ 535 w 577"/>
                <a:gd name="T39" fmla="*/ 16 h 460"/>
                <a:gd name="T40" fmla="*/ 577 w 577"/>
                <a:gd name="T41" fmla="*/ 0 h 460"/>
                <a:gd name="T42" fmla="*/ 577 w 577"/>
                <a:gd name="T43" fmla="*/ 0 h 4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77" h="460">
                  <a:moveTo>
                    <a:pt x="577" y="0"/>
                  </a:moveTo>
                  <a:lnTo>
                    <a:pt x="539" y="231"/>
                  </a:lnTo>
                  <a:lnTo>
                    <a:pt x="443" y="282"/>
                  </a:lnTo>
                  <a:lnTo>
                    <a:pt x="344" y="336"/>
                  </a:lnTo>
                  <a:lnTo>
                    <a:pt x="195" y="446"/>
                  </a:lnTo>
                  <a:lnTo>
                    <a:pt x="152" y="460"/>
                  </a:lnTo>
                  <a:lnTo>
                    <a:pt x="140" y="452"/>
                  </a:lnTo>
                  <a:lnTo>
                    <a:pt x="110" y="413"/>
                  </a:lnTo>
                  <a:lnTo>
                    <a:pt x="102" y="385"/>
                  </a:lnTo>
                  <a:lnTo>
                    <a:pt x="63" y="340"/>
                  </a:lnTo>
                  <a:lnTo>
                    <a:pt x="21" y="279"/>
                  </a:lnTo>
                  <a:lnTo>
                    <a:pt x="0" y="142"/>
                  </a:lnTo>
                  <a:lnTo>
                    <a:pt x="1" y="47"/>
                  </a:lnTo>
                  <a:lnTo>
                    <a:pt x="19" y="41"/>
                  </a:lnTo>
                  <a:lnTo>
                    <a:pt x="87" y="57"/>
                  </a:lnTo>
                  <a:lnTo>
                    <a:pt x="318" y="67"/>
                  </a:lnTo>
                  <a:lnTo>
                    <a:pt x="369" y="107"/>
                  </a:lnTo>
                  <a:lnTo>
                    <a:pt x="423" y="99"/>
                  </a:lnTo>
                  <a:lnTo>
                    <a:pt x="494" y="61"/>
                  </a:lnTo>
                  <a:lnTo>
                    <a:pt x="535" y="16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rgbClr val="7A94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4" name="Freeform 72">
              <a:extLst>
                <a:ext uri="{FF2B5EF4-FFF2-40B4-BE49-F238E27FC236}">
                  <a16:creationId xmlns:a16="http://schemas.microsoft.com/office/drawing/2014/main" id="{26E3E631-2640-4090-A8F4-B17F28386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" y="3558"/>
              <a:ext cx="134" cy="71"/>
            </a:xfrm>
            <a:custGeom>
              <a:avLst/>
              <a:gdLst>
                <a:gd name="T0" fmla="*/ 0 w 134"/>
                <a:gd name="T1" fmla="*/ 0 h 71"/>
                <a:gd name="T2" fmla="*/ 59 w 134"/>
                <a:gd name="T3" fmla="*/ 2 h 71"/>
                <a:gd name="T4" fmla="*/ 112 w 134"/>
                <a:gd name="T5" fmla="*/ 20 h 71"/>
                <a:gd name="T6" fmla="*/ 134 w 134"/>
                <a:gd name="T7" fmla="*/ 52 h 71"/>
                <a:gd name="T8" fmla="*/ 69 w 134"/>
                <a:gd name="T9" fmla="*/ 48 h 71"/>
                <a:gd name="T10" fmla="*/ 89 w 134"/>
                <a:gd name="T11" fmla="*/ 71 h 71"/>
                <a:gd name="T12" fmla="*/ 33 w 134"/>
                <a:gd name="T13" fmla="*/ 36 h 71"/>
                <a:gd name="T14" fmla="*/ 0 w 134"/>
                <a:gd name="T15" fmla="*/ 22 h 71"/>
                <a:gd name="T16" fmla="*/ 0 w 134"/>
                <a:gd name="T17" fmla="*/ 0 h 71"/>
                <a:gd name="T18" fmla="*/ 0 w 134"/>
                <a:gd name="T19" fmla="*/ 0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4" h="71">
                  <a:moveTo>
                    <a:pt x="0" y="0"/>
                  </a:moveTo>
                  <a:lnTo>
                    <a:pt x="59" y="2"/>
                  </a:lnTo>
                  <a:lnTo>
                    <a:pt x="112" y="20"/>
                  </a:lnTo>
                  <a:lnTo>
                    <a:pt x="134" y="52"/>
                  </a:lnTo>
                  <a:lnTo>
                    <a:pt x="69" y="48"/>
                  </a:lnTo>
                  <a:lnTo>
                    <a:pt x="89" y="71"/>
                  </a:lnTo>
                  <a:lnTo>
                    <a:pt x="33" y="36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5" name="Freeform 73">
              <a:extLst>
                <a:ext uri="{FF2B5EF4-FFF2-40B4-BE49-F238E27FC236}">
                  <a16:creationId xmlns:a16="http://schemas.microsoft.com/office/drawing/2014/main" id="{A658B95C-32F9-4B0C-A55C-ED2004136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" y="3349"/>
              <a:ext cx="125" cy="67"/>
            </a:xfrm>
            <a:custGeom>
              <a:avLst/>
              <a:gdLst>
                <a:gd name="T0" fmla="*/ 103 w 125"/>
                <a:gd name="T1" fmla="*/ 0 h 67"/>
                <a:gd name="T2" fmla="*/ 58 w 125"/>
                <a:gd name="T3" fmla="*/ 25 h 67"/>
                <a:gd name="T4" fmla="*/ 12 w 125"/>
                <a:gd name="T5" fmla="*/ 35 h 67"/>
                <a:gd name="T6" fmla="*/ 0 w 125"/>
                <a:gd name="T7" fmla="*/ 57 h 67"/>
                <a:gd name="T8" fmla="*/ 50 w 125"/>
                <a:gd name="T9" fmla="*/ 67 h 67"/>
                <a:gd name="T10" fmla="*/ 99 w 125"/>
                <a:gd name="T11" fmla="*/ 47 h 67"/>
                <a:gd name="T12" fmla="*/ 125 w 125"/>
                <a:gd name="T13" fmla="*/ 33 h 67"/>
                <a:gd name="T14" fmla="*/ 103 w 125"/>
                <a:gd name="T15" fmla="*/ 0 h 67"/>
                <a:gd name="T16" fmla="*/ 103 w 125"/>
                <a:gd name="T17" fmla="*/ 0 h 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" h="67">
                  <a:moveTo>
                    <a:pt x="103" y="0"/>
                  </a:moveTo>
                  <a:lnTo>
                    <a:pt x="58" y="25"/>
                  </a:lnTo>
                  <a:lnTo>
                    <a:pt x="12" y="35"/>
                  </a:lnTo>
                  <a:lnTo>
                    <a:pt x="0" y="57"/>
                  </a:lnTo>
                  <a:lnTo>
                    <a:pt x="50" y="67"/>
                  </a:lnTo>
                  <a:lnTo>
                    <a:pt x="99" y="47"/>
                  </a:lnTo>
                  <a:lnTo>
                    <a:pt x="125" y="33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6" name="Freeform 74">
              <a:extLst>
                <a:ext uri="{FF2B5EF4-FFF2-40B4-BE49-F238E27FC236}">
                  <a16:creationId xmlns:a16="http://schemas.microsoft.com/office/drawing/2014/main" id="{14F99899-0AD4-4D94-A0B6-3319F629E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0" y="3315"/>
              <a:ext cx="117" cy="99"/>
            </a:xfrm>
            <a:custGeom>
              <a:avLst/>
              <a:gdLst>
                <a:gd name="T0" fmla="*/ 53 w 117"/>
                <a:gd name="T1" fmla="*/ 14 h 99"/>
                <a:gd name="T2" fmla="*/ 20 w 117"/>
                <a:gd name="T3" fmla="*/ 0 h 99"/>
                <a:gd name="T4" fmla="*/ 0 w 117"/>
                <a:gd name="T5" fmla="*/ 20 h 99"/>
                <a:gd name="T6" fmla="*/ 8 w 117"/>
                <a:gd name="T7" fmla="*/ 46 h 99"/>
                <a:gd name="T8" fmla="*/ 42 w 117"/>
                <a:gd name="T9" fmla="*/ 63 h 99"/>
                <a:gd name="T10" fmla="*/ 4 w 117"/>
                <a:gd name="T11" fmla="*/ 91 h 99"/>
                <a:gd name="T12" fmla="*/ 36 w 117"/>
                <a:gd name="T13" fmla="*/ 89 h 99"/>
                <a:gd name="T14" fmla="*/ 69 w 117"/>
                <a:gd name="T15" fmla="*/ 59 h 99"/>
                <a:gd name="T16" fmla="*/ 89 w 117"/>
                <a:gd name="T17" fmla="*/ 99 h 99"/>
                <a:gd name="T18" fmla="*/ 117 w 117"/>
                <a:gd name="T19" fmla="*/ 69 h 99"/>
                <a:gd name="T20" fmla="*/ 93 w 117"/>
                <a:gd name="T21" fmla="*/ 18 h 99"/>
                <a:gd name="T22" fmla="*/ 53 w 117"/>
                <a:gd name="T23" fmla="*/ 14 h 99"/>
                <a:gd name="T24" fmla="*/ 53 w 117"/>
                <a:gd name="T25" fmla="*/ 14 h 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7" h="99">
                  <a:moveTo>
                    <a:pt x="53" y="14"/>
                  </a:moveTo>
                  <a:lnTo>
                    <a:pt x="20" y="0"/>
                  </a:lnTo>
                  <a:lnTo>
                    <a:pt x="0" y="20"/>
                  </a:lnTo>
                  <a:lnTo>
                    <a:pt x="8" y="46"/>
                  </a:lnTo>
                  <a:lnTo>
                    <a:pt x="42" y="63"/>
                  </a:lnTo>
                  <a:lnTo>
                    <a:pt x="4" y="91"/>
                  </a:lnTo>
                  <a:lnTo>
                    <a:pt x="36" y="89"/>
                  </a:lnTo>
                  <a:lnTo>
                    <a:pt x="69" y="59"/>
                  </a:lnTo>
                  <a:lnTo>
                    <a:pt x="89" y="99"/>
                  </a:lnTo>
                  <a:lnTo>
                    <a:pt x="117" y="69"/>
                  </a:lnTo>
                  <a:lnTo>
                    <a:pt x="93" y="18"/>
                  </a:lnTo>
                  <a:lnTo>
                    <a:pt x="53" y="14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7" name="Freeform 75">
              <a:extLst>
                <a:ext uri="{FF2B5EF4-FFF2-40B4-BE49-F238E27FC236}">
                  <a16:creationId xmlns:a16="http://schemas.microsoft.com/office/drawing/2014/main" id="{9628576B-4266-4C61-B0E8-834E43C49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3416"/>
              <a:ext cx="202" cy="154"/>
            </a:xfrm>
            <a:custGeom>
              <a:avLst/>
              <a:gdLst>
                <a:gd name="T0" fmla="*/ 202 w 202"/>
                <a:gd name="T1" fmla="*/ 0 h 154"/>
                <a:gd name="T2" fmla="*/ 166 w 202"/>
                <a:gd name="T3" fmla="*/ 20 h 154"/>
                <a:gd name="T4" fmla="*/ 151 w 202"/>
                <a:gd name="T5" fmla="*/ 51 h 154"/>
                <a:gd name="T6" fmla="*/ 123 w 202"/>
                <a:gd name="T7" fmla="*/ 53 h 154"/>
                <a:gd name="T8" fmla="*/ 107 w 202"/>
                <a:gd name="T9" fmla="*/ 12 h 154"/>
                <a:gd name="T10" fmla="*/ 73 w 202"/>
                <a:gd name="T11" fmla="*/ 8 h 154"/>
                <a:gd name="T12" fmla="*/ 73 w 202"/>
                <a:gd name="T13" fmla="*/ 43 h 154"/>
                <a:gd name="T14" fmla="*/ 97 w 202"/>
                <a:gd name="T15" fmla="*/ 49 h 154"/>
                <a:gd name="T16" fmla="*/ 97 w 202"/>
                <a:gd name="T17" fmla="*/ 81 h 154"/>
                <a:gd name="T18" fmla="*/ 73 w 202"/>
                <a:gd name="T19" fmla="*/ 107 h 154"/>
                <a:gd name="T20" fmla="*/ 30 w 202"/>
                <a:gd name="T21" fmla="*/ 111 h 154"/>
                <a:gd name="T22" fmla="*/ 18 w 202"/>
                <a:gd name="T23" fmla="*/ 41 h 154"/>
                <a:gd name="T24" fmla="*/ 0 w 202"/>
                <a:gd name="T25" fmla="*/ 39 h 154"/>
                <a:gd name="T26" fmla="*/ 12 w 202"/>
                <a:gd name="T27" fmla="*/ 154 h 154"/>
                <a:gd name="T28" fmla="*/ 30 w 202"/>
                <a:gd name="T29" fmla="*/ 136 h 154"/>
                <a:gd name="T30" fmla="*/ 69 w 202"/>
                <a:gd name="T31" fmla="*/ 122 h 154"/>
                <a:gd name="T32" fmla="*/ 101 w 202"/>
                <a:gd name="T33" fmla="*/ 117 h 154"/>
                <a:gd name="T34" fmla="*/ 158 w 202"/>
                <a:gd name="T35" fmla="*/ 105 h 154"/>
                <a:gd name="T36" fmla="*/ 192 w 202"/>
                <a:gd name="T37" fmla="*/ 73 h 154"/>
                <a:gd name="T38" fmla="*/ 194 w 202"/>
                <a:gd name="T39" fmla="*/ 32 h 154"/>
                <a:gd name="T40" fmla="*/ 202 w 202"/>
                <a:gd name="T41" fmla="*/ 0 h 154"/>
                <a:gd name="T42" fmla="*/ 202 w 202"/>
                <a:gd name="T43" fmla="*/ 0 h 15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2" h="154">
                  <a:moveTo>
                    <a:pt x="202" y="0"/>
                  </a:moveTo>
                  <a:lnTo>
                    <a:pt x="166" y="20"/>
                  </a:lnTo>
                  <a:lnTo>
                    <a:pt x="151" y="51"/>
                  </a:lnTo>
                  <a:lnTo>
                    <a:pt x="123" y="53"/>
                  </a:lnTo>
                  <a:lnTo>
                    <a:pt x="107" y="12"/>
                  </a:lnTo>
                  <a:lnTo>
                    <a:pt x="73" y="8"/>
                  </a:lnTo>
                  <a:lnTo>
                    <a:pt x="73" y="43"/>
                  </a:lnTo>
                  <a:lnTo>
                    <a:pt x="97" y="49"/>
                  </a:lnTo>
                  <a:lnTo>
                    <a:pt x="97" y="81"/>
                  </a:lnTo>
                  <a:lnTo>
                    <a:pt x="73" y="107"/>
                  </a:lnTo>
                  <a:lnTo>
                    <a:pt x="30" y="111"/>
                  </a:lnTo>
                  <a:lnTo>
                    <a:pt x="18" y="41"/>
                  </a:lnTo>
                  <a:lnTo>
                    <a:pt x="0" y="39"/>
                  </a:lnTo>
                  <a:lnTo>
                    <a:pt x="12" y="154"/>
                  </a:lnTo>
                  <a:lnTo>
                    <a:pt x="30" y="136"/>
                  </a:lnTo>
                  <a:lnTo>
                    <a:pt x="69" y="122"/>
                  </a:lnTo>
                  <a:lnTo>
                    <a:pt x="101" y="117"/>
                  </a:lnTo>
                  <a:lnTo>
                    <a:pt x="158" y="105"/>
                  </a:lnTo>
                  <a:lnTo>
                    <a:pt x="192" y="73"/>
                  </a:lnTo>
                  <a:lnTo>
                    <a:pt x="194" y="3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8" name="Freeform 76">
              <a:extLst>
                <a:ext uri="{FF2B5EF4-FFF2-40B4-BE49-F238E27FC236}">
                  <a16:creationId xmlns:a16="http://schemas.microsoft.com/office/drawing/2014/main" id="{7048A4E8-718A-44C4-B0B8-EF8DC423C0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0" y="3428"/>
              <a:ext cx="263" cy="124"/>
            </a:xfrm>
            <a:custGeom>
              <a:avLst/>
              <a:gdLst>
                <a:gd name="T0" fmla="*/ 0 w 263"/>
                <a:gd name="T1" fmla="*/ 12 h 124"/>
                <a:gd name="T2" fmla="*/ 56 w 263"/>
                <a:gd name="T3" fmla="*/ 0 h 124"/>
                <a:gd name="T4" fmla="*/ 123 w 263"/>
                <a:gd name="T5" fmla="*/ 24 h 124"/>
                <a:gd name="T6" fmla="*/ 184 w 263"/>
                <a:gd name="T7" fmla="*/ 35 h 124"/>
                <a:gd name="T8" fmla="*/ 263 w 263"/>
                <a:gd name="T9" fmla="*/ 85 h 124"/>
                <a:gd name="T10" fmla="*/ 186 w 263"/>
                <a:gd name="T11" fmla="*/ 71 h 124"/>
                <a:gd name="T12" fmla="*/ 255 w 263"/>
                <a:gd name="T13" fmla="*/ 124 h 124"/>
                <a:gd name="T14" fmla="*/ 186 w 263"/>
                <a:gd name="T15" fmla="*/ 120 h 124"/>
                <a:gd name="T16" fmla="*/ 56 w 263"/>
                <a:gd name="T17" fmla="*/ 89 h 124"/>
                <a:gd name="T18" fmla="*/ 0 w 263"/>
                <a:gd name="T19" fmla="*/ 12 h 124"/>
                <a:gd name="T20" fmla="*/ 0 w 263"/>
                <a:gd name="T21" fmla="*/ 12 h 12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63" h="124">
                  <a:moveTo>
                    <a:pt x="0" y="12"/>
                  </a:moveTo>
                  <a:lnTo>
                    <a:pt x="56" y="0"/>
                  </a:lnTo>
                  <a:lnTo>
                    <a:pt x="123" y="24"/>
                  </a:lnTo>
                  <a:lnTo>
                    <a:pt x="184" y="35"/>
                  </a:lnTo>
                  <a:lnTo>
                    <a:pt x="263" y="85"/>
                  </a:lnTo>
                  <a:lnTo>
                    <a:pt x="186" y="71"/>
                  </a:lnTo>
                  <a:lnTo>
                    <a:pt x="255" y="124"/>
                  </a:lnTo>
                  <a:lnTo>
                    <a:pt x="186" y="120"/>
                  </a:lnTo>
                  <a:lnTo>
                    <a:pt x="56" y="89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59" name="Freeform 77">
              <a:extLst>
                <a:ext uri="{FF2B5EF4-FFF2-40B4-BE49-F238E27FC236}">
                  <a16:creationId xmlns:a16="http://schemas.microsoft.com/office/drawing/2014/main" id="{3F203423-5FA8-4817-B46B-415F89120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5" y="2349"/>
              <a:ext cx="1017" cy="974"/>
            </a:xfrm>
            <a:custGeom>
              <a:avLst/>
              <a:gdLst>
                <a:gd name="T0" fmla="*/ 554 w 1017"/>
                <a:gd name="T1" fmla="*/ 0 h 974"/>
                <a:gd name="T2" fmla="*/ 613 w 1017"/>
                <a:gd name="T3" fmla="*/ 51 h 974"/>
                <a:gd name="T4" fmla="*/ 663 w 1017"/>
                <a:gd name="T5" fmla="*/ 73 h 974"/>
                <a:gd name="T6" fmla="*/ 767 w 1017"/>
                <a:gd name="T7" fmla="*/ 117 h 974"/>
                <a:gd name="T8" fmla="*/ 803 w 1017"/>
                <a:gd name="T9" fmla="*/ 132 h 974"/>
                <a:gd name="T10" fmla="*/ 892 w 1017"/>
                <a:gd name="T11" fmla="*/ 196 h 974"/>
                <a:gd name="T12" fmla="*/ 941 w 1017"/>
                <a:gd name="T13" fmla="*/ 275 h 974"/>
                <a:gd name="T14" fmla="*/ 949 w 1017"/>
                <a:gd name="T15" fmla="*/ 348 h 974"/>
                <a:gd name="T16" fmla="*/ 959 w 1017"/>
                <a:gd name="T17" fmla="*/ 399 h 974"/>
                <a:gd name="T18" fmla="*/ 1017 w 1017"/>
                <a:gd name="T19" fmla="*/ 573 h 974"/>
                <a:gd name="T20" fmla="*/ 989 w 1017"/>
                <a:gd name="T21" fmla="*/ 611 h 974"/>
                <a:gd name="T22" fmla="*/ 977 w 1017"/>
                <a:gd name="T23" fmla="*/ 654 h 974"/>
                <a:gd name="T24" fmla="*/ 993 w 1017"/>
                <a:gd name="T25" fmla="*/ 727 h 974"/>
                <a:gd name="T26" fmla="*/ 973 w 1017"/>
                <a:gd name="T27" fmla="*/ 717 h 974"/>
                <a:gd name="T28" fmla="*/ 930 w 1017"/>
                <a:gd name="T29" fmla="*/ 717 h 974"/>
                <a:gd name="T30" fmla="*/ 848 w 1017"/>
                <a:gd name="T31" fmla="*/ 751 h 974"/>
                <a:gd name="T32" fmla="*/ 852 w 1017"/>
                <a:gd name="T33" fmla="*/ 773 h 974"/>
                <a:gd name="T34" fmla="*/ 809 w 1017"/>
                <a:gd name="T35" fmla="*/ 885 h 974"/>
                <a:gd name="T36" fmla="*/ 720 w 1017"/>
                <a:gd name="T37" fmla="*/ 925 h 974"/>
                <a:gd name="T38" fmla="*/ 663 w 1017"/>
                <a:gd name="T39" fmla="*/ 935 h 974"/>
                <a:gd name="T40" fmla="*/ 621 w 1017"/>
                <a:gd name="T41" fmla="*/ 937 h 974"/>
                <a:gd name="T42" fmla="*/ 562 w 1017"/>
                <a:gd name="T43" fmla="*/ 952 h 974"/>
                <a:gd name="T44" fmla="*/ 425 w 1017"/>
                <a:gd name="T45" fmla="*/ 960 h 974"/>
                <a:gd name="T46" fmla="*/ 354 w 1017"/>
                <a:gd name="T47" fmla="*/ 974 h 974"/>
                <a:gd name="T48" fmla="*/ 222 w 1017"/>
                <a:gd name="T49" fmla="*/ 950 h 974"/>
                <a:gd name="T50" fmla="*/ 190 w 1017"/>
                <a:gd name="T51" fmla="*/ 860 h 974"/>
                <a:gd name="T52" fmla="*/ 186 w 1017"/>
                <a:gd name="T53" fmla="*/ 834 h 974"/>
                <a:gd name="T54" fmla="*/ 158 w 1017"/>
                <a:gd name="T55" fmla="*/ 812 h 974"/>
                <a:gd name="T56" fmla="*/ 125 w 1017"/>
                <a:gd name="T57" fmla="*/ 808 h 974"/>
                <a:gd name="T58" fmla="*/ 83 w 1017"/>
                <a:gd name="T59" fmla="*/ 810 h 974"/>
                <a:gd name="T60" fmla="*/ 46 w 1017"/>
                <a:gd name="T61" fmla="*/ 856 h 974"/>
                <a:gd name="T62" fmla="*/ 12 w 1017"/>
                <a:gd name="T63" fmla="*/ 796 h 974"/>
                <a:gd name="T64" fmla="*/ 0 w 1017"/>
                <a:gd name="T65" fmla="*/ 719 h 974"/>
                <a:gd name="T66" fmla="*/ 8 w 1017"/>
                <a:gd name="T67" fmla="*/ 622 h 974"/>
                <a:gd name="T68" fmla="*/ 40 w 1017"/>
                <a:gd name="T69" fmla="*/ 496 h 974"/>
                <a:gd name="T70" fmla="*/ 65 w 1017"/>
                <a:gd name="T71" fmla="*/ 350 h 974"/>
                <a:gd name="T72" fmla="*/ 115 w 1017"/>
                <a:gd name="T73" fmla="*/ 249 h 974"/>
                <a:gd name="T74" fmla="*/ 150 w 1017"/>
                <a:gd name="T75" fmla="*/ 225 h 974"/>
                <a:gd name="T76" fmla="*/ 271 w 1017"/>
                <a:gd name="T77" fmla="*/ 138 h 974"/>
                <a:gd name="T78" fmla="*/ 326 w 1017"/>
                <a:gd name="T79" fmla="*/ 97 h 974"/>
                <a:gd name="T80" fmla="*/ 514 w 1017"/>
                <a:gd name="T81" fmla="*/ 14 h 974"/>
                <a:gd name="T82" fmla="*/ 554 w 1017"/>
                <a:gd name="T83" fmla="*/ 0 h 974"/>
                <a:gd name="T84" fmla="*/ 554 w 1017"/>
                <a:gd name="T85" fmla="*/ 0 h 97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17" h="974">
                  <a:moveTo>
                    <a:pt x="554" y="0"/>
                  </a:moveTo>
                  <a:lnTo>
                    <a:pt x="613" y="51"/>
                  </a:lnTo>
                  <a:lnTo>
                    <a:pt x="663" y="73"/>
                  </a:lnTo>
                  <a:lnTo>
                    <a:pt x="767" y="117"/>
                  </a:lnTo>
                  <a:lnTo>
                    <a:pt x="803" y="132"/>
                  </a:lnTo>
                  <a:lnTo>
                    <a:pt x="892" y="196"/>
                  </a:lnTo>
                  <a:lnTo>
                    <a:pt x="941" y="275"/>
                  </a:lnTo>
                  <a:lnTo>
                    <a:pt x="949" y="348"/>
                  </a:lnTo>
                  <a:lnTo>
                    <a:pt x="959" y="399"/>
                  </a:lnTo>
                  <a:lnTo>
                    <a:pt x="1017" y="573"/>
                  </a:lnTo>
                  <a:lnTo>
                    <a:pt x="989" y="611"/>
                  </a:lnTo>
                  <a:lnTo>
                    <a:pt x="977" y="654"/>
                  </a:lnTo>
                  <a:lnTo>
                    <a:pt x="993" y="727"/>
                  </a:lnTo>
                  <a:lnTo>
                    <a:pt x="973" y="717"/>
                  </a:lnTo>
                  <a:lnTo>
                    <a:pt x="930" y="717"/>
                  </a:lnTo>
                  <a:lnTo>
                    <a:pt x="848" y="751"/>
                  </a:lnTo>
                  <a:lnTo>
                    <a:pt x="852" y="773"/>
                  </a:lnTo>
                  <a:lnTo>
                    <a:pt x="809" y="885"/>
                  </a:lnTo>
                  <a:lnTo>
                    <a:pt x="720" y="925"/>
                  </a:lnTo>
                  <a:lnTo>
                    <a:pt x="663" y="935"/>
                  </a:lnTo>
                  <a:lnTo>
                    <a:pt x="621" y="937"/>
                  </a:lnTo>
                  <a:lnTo>
                    <a:pt x="562" y="952"/>
                  </a:lnTo>
                  <a:lnTo>
                    <a:pt x="425" y="960"/>
                  </a:lnTo>
                  <a:lnTo>
                    <a:pt x="354" y="974"/>
                  </a:lnTo>
                  <a:lnTo>
                    <a:pt x="222" y="950"/>
                  </a:lnTo>
                  <a:lnTo>
                    <a:pt x="190" y="860"/>
                  </a:lnTo>
                  <a:lnTo>
                    <a:pt x="186" y="834"/>
                  </a:lnTo>
                  <a:lnTo>
                    <a:pt x="158" y="812"/>
                  </a:lnTo>
                  <a:lnTo>
                    <a:pt x="125" y="808"/>
                  </a:lnTo>
                  <a:lnTo>
                    <a:pt x="83" y="810"/>
                  </a:lnTo>
                  <a:lnTo>
                    <a:pt x="46" y="856"/>
                  </a:lnTo>
                  <a:lnTo>
                    <a:pt x="12" y="796"/>
                  </a:lnTo>
                  <a:lnTo>
                    <a:pt x="0" y="719"/>
                  </a:lnTo>
                  <a:lnTo>
                    <a:pt x="8" y="622"/>
                  </a:lnTo>
                  <a:lnTo>
                    <a:pt x="40" y="496"/>
                  </a:lnTo>
                  <a:lnTo>
                    <a:pt x="65" y="350"/>
                  </a:lnTo>
                  <a:lnTo>
                    <a:pt x="115" y="249"/>
                  </a:lnTo>
                  <a:lnTo>
                    <a:pt x="150" y="225"/>
                  </a:lnTo>
                  <a:lnTo>
                    <a:pt x="271" y="138"/>
                  </a:lnTo>
                  <a:lnTo>
                    <a:pt x="326" y="97"/>
                  </a:lnTo>
                  <a:lnTo>
                    <a:pt x="514" y="14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0" name="Freeform 78">
              <a:extLst>
                <a:ext uri="{FF2B5EF4-FFF2-40B4-BE49-F238E27FC236}">
                  <a16:creationId xmlns:a16="http://schemas.microsoft.com/office/drawing/2014/main" id="{5D326E95-9581-4783-AE6E-B39CE93DD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" y="2454"/>
              <a:ext cx="232" cy="148"/>
            </a:xfrm>
            <a:custGeom>
              <a:avLst/>
              <a:gdLst>
                <a:gd name="T0" fmla="*/ 180 w 232"/>
                <a:gd name="T1" fmla="*/ 112 h 148"/>
                <a:gd name="T2" fmla="*/ 163 w 232"/>
                <a:gd name="T3" fmla="*/ 112 h 148"/>
                <a:gd name="T4" fmla="*/ 157 w 232"/>
                <a:gd name="T5" fmla="*/ 148 h 148"/>
                <a:gd name="T6" fmla="*/ 121 w 232"/>
                <a:gd name="T7" fmla="*/ 132 h 148"/>
                <a:gd name="T8" fmla="*/ 60 w 232"/>
                <a:gd name="T9" fmla="*/ 122 h 148"/>
                <a:gd name="T10" fmla="*/ 0 w 232"/>
                <a:gd name="T11" fmla="*/ 126 h 148"/>
                <a:gd name="T12" fmla="*/ 91 w 232"/>
                <a:gd name="T13" fmla="*/ 61 h 148"/>
                <a:gd name="T14" fmla="*/ 133 w 232"/>
                <a:gd name="T15" fmla="*/ 22 h 148"/>
                <a:gd name="T16" fmla="*/ 184 w 232"/>
                <a:gd name="T17" fmla="*/ 0 h 148"/>
                <a:gd name="T18" fmla="*/ 204 w 232"/>
                <a:gd name="T19" fmla="*/ 0 h 148"/>
                <a:gd name="T20" fmla="*/ 232 w 232"/>
                <a:gd name="T21" fmla="*/ 47 h 148"/>
                <a:gd name="T22" fmla="*/ 206 w 232"/>
                <a:gd name="T23" fmla="*/ 79 h 148"/>
                <a:gd name="T24" fmla="*/ 180 w 232"/>
                <a:gd name="T25" fmla="*/ 112 h 148"/>
                <a:gd name="T26" fmla="*/ 180 w 232"/>
                <a:gd name="T27" fmla="*/ 112 h 1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2" h="148">
                  <a:moveTo>
                    <a:pt x="180" y="112"/>
                  </a:moveTo>
                  <a:lnTo>
                    <a:pt x="163" y="112"/>
                  </a:lnTo>
                  <a:lnTo>
                    <a:pt x="157" y="148"/>
                  </a:lnTo>
                  <a:lnTo>
                    <a:pt x="121" y="132"/>
                  </a:lnTo>
                  <a:lnTo>
                    <a:pt x="60" y="122"/>
                  </a:lnTo>
                  <a:lnTo>
                    <a:pt x="0" y="126"/>
                  </a:lnTo>
                  <a:lnTo>
                    <a:pt x="91" y="61"/>
                  </a:lnTo>
                  <a:lnTo>
                    <a:pt x="133" y="22"/>
                  </a:lnTo>
                  <a:lnTo>
                    <a:pt x="184" y="0"/>
                  </a:lnTo>
                  <a:lnTo>
                    <a:pt x="204" y="0"/>
                  </a:lnTo>
                  <a:lnTo>
                    <a:pt x="232" y="47"/>
                  </a:lnTo>
                  <a:lnTo>
                    <a:pt x="206" y="79"/>
                  </a:lnTo>
                  <a:lnTo>
                    <a:pt x="180" y="112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1" name="Freeform 79">
              <a:extLst>
                <a:ext uri="{FF2B5EF4-FFF2-40B4-BE49-F238E27FC236}">
                  <a16:creationId xmlns:a16="http://schemas.microsoft.com/office/drawing/2014/main" id="{7817F1D0-AADB-4B25-B053-07E3B315B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6" y="3092"/>
              <a:ext cx="64" cy="209"/>
            </a:xfrm>
            <a:custGeom>
              <a:avLst/>
              <a:gdLst>
                <a:gd name="T0" fmla="*/ 48 w 64"/>
                <a:gd name="T1" fmla="*/ 36 h 209"/>
                <a:gd name="T2" fmla="*/ 44 w 64"/>
                <a:gd name="T3" fmla="*/ 103 h 209"/>
                <a:gd name="T4" fmla="*/ 64 w 64"/>
                <a:gd name="T5" fmla="*/ 209 h 209"/>
                <a:gd name="T6" fmla="*/ 32 w 64"/>
                <a:gd name="T7" fmla="*/ 144 h 209"/>
                <a:gd name="T8" fmla="*/ 0 w 64"/>
                <a:gd name="T9" fmla="*/ 53 h 209"/>
                <a:gd name="T10" fmla="*/ 16 w 64"/>
                <a:gd name="T11" fmla="*/ 0 h 209"/>
                <a:gd name="T12" fmla="*/ 48 w 64"/>
                <a:gd name="T13" fmla="*/ 36 h 209"/>
                <a:gd name="T14" fmla="*/ 48 w 64"/>
                <a:gd name="T15" fmla="*/ 36 h 2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209">
                  <a:moveTo>
                    <a:pt x="48" y="36"/>
                  </a:moveTo>
                  <a:lnTo>
                    <a:pt x="44" y="103"/>
                  </a:lnTo>
                  <a:lnTo>
                    <a:pt x="64" y="209"/>
                  </a:lnTo>
                  <a:lnTo>
                    <a:pt x="32" y="144"/>
                  </a:lnTo>
                  <a:lnTo>
                    <a:pt x="0" y="53"/>
                  </a:lnTo>
                  <a:lnTo>
                    <a:pt x="16" y="0"/>
                  </a:lnTo>
                  <a:lnTo>
                    <a:pt x="48" y="36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2" name="Freeform 80">
              <a:extLst>
                <a:ext uri="{FF2B5EF4-FFF2-40B4-BE49-F238E27FC236}">
                  <a16:creationId xmlns:a16="http://schemas.microsoft.com/office/drawing/2014/main" id="{7170F879-E6D1-4C18-9E09-39EF4ED5D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1" y="3128"/>
              <a:ext cx="217" cy="55"/>
            </a:xfrm>
            <a:custGeom>
              <a:avLst/>
              <a:gdLst>
                <a:gd name="T0" fmla="*/ 12 w 217"/>
                <a:gd name="T1" fmla="*/ 37 h 55"/>
                <a:gd name="T2" fmla="*/ 32 w 217"/>
                <a:gd name="T3" fmla="*/ 17 h 55"/>
                <a:gd name="T4" fmla="*/ 67 w 217"/>
                <a:gd name="T5" fmla="*/ 17 h 55"/>
                <a:gd name="T6" fmla="*/ 81 w 217"/>
                <a:gd name="T7" fmla="*/ 25 h 55"/>
                <a:gd name="T8" fmla="*/ 146 w 217"/>
                <a:gd name="T9" fmla="*/ 37 h 55"/>
                <a:gd name="T10" fmla="*/ 200 w 217"/>
                <a:gd name="T11" fmla="*/ 55 h 55"/>
                <a:gd name="T12" fmla="*/ 202 w 217"/>
                <a:gd name="T13" fmla="*/ 29 h 55"/>
                <a:gd name="T14" fmla="*/ 217 w 217"/>
                <a:gd name="T15" fmla="*/ 0 h 55"/>
                <a:gd name="T16" fmla="*/ 150 w 217"/>
                <a:gd name="T17" fmla="*/ 1 h 55"/>
                <a:gd name="T18" fmla="*/ 81 w 217"/>
                <a:gd name="T19" fmla="*/ 7 h 55"/>
                <a:gd name="T20" fmla="*/ 0 w 217"/>
                <a:gd name="T21" fmla="*/ 17 h 55"/>
                <a:gd name="T22" fmla="*/ 12 w 217"/>
                <a:gd name="T23" fmla="*/ 37 h 55"/>
                <a:gd name="T24" fmla="*/ 12 w 217"/>
                <a:gd name="T25" fmla="*/ 37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7" h="55">
                  <a:moveTo>
                    <a:pt x="12" y="37"/>
                  </a:moveTo>
                  <a:lnTo>
                    <a:pt x="32" y="17"/>
                  </a:lnTo>
                  <a:lnTo>
                    <a:pt x="67" y="17"/>
                  </a:lnTo>
                  <a:lnTo>
                    <a:pt x="81" y="25"/>
                  </a:lnTo>
                  <a:lnTo>
                    <a:pt x="146" y="37"/>
                  </a:lnTo>
                  <a:lnTo>
                    <a:pt x="200" y="55"/>
                  </a:lnTo>
                  <a:lnTo>
                    <a:pt x="202" y="29"/>
                  </a:lnTo>
                  <a:lnTo>
                    <a:pt x="217" y="0"/>
                  </a:lnTo>
                  <a:lnTo>
                    <a:pt x="150" y="1"/>
                  </a:lnTo>
                  <a:lnTo>
                    <a:pt x="81" y="7"/>
                  </a:lnTo>
                  <a:lnTo>
                    <a:pt x="0" y="17"/>
                  </a:lnTo>
                  <a:lnTo>
                    <a:pt x="12" y="37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 81">
              <a:extLst>
                <a:ext uri="{FF2B5EF4-FFF2-40B4-BE49-F238E27FC236}">
                  <a16:creationId xmlns:a16="http://schemas.microsoft.com/office/drawing/2014/main" id="{7B114E3E-9875-468B-BD6F-C8FF3592C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" y="2975"/>
              <a:ext cx="66" cy="214"/>
            </a:xfrm>
            <a:custGeom>
              <a:avLst/>
              <a:gdLst>
                <a:gd name="T0" fmla="*/ 62 w 66"/>
                <a:gd name="T1" fmla="*/ 34 h 214"/>
                <a:gd name="T2" fmla="*/ 58 w 66"/>
                <a:gd name="T3" fmla="*/ 109 h 214"/>
                <a:gd name="T4" fmla="*/ 0 w 66"/>
                <a:gd name="T5" fmla="*/ 214 h 214"/>
                <a:gd name="T6" fmla="*/ 30 w 66"/>
                <a:gd name="T7" fmla="*/ 101 h 214"/>
                <a:gd name="T8" fmla="*/ 66 w 66"/>
                <a:gd name="T9" fmla="*/ 0 h 214"/>
                <a:gd name="T10" fmla="*/ 62 w 66"/>
                <a:gd name="T11" fmla="*/ 34 h 214"/>
                <a:gd name="T12" fmla="*/ 62 w 66"/>
                <a:gd name="T13" fmla="*/ 34 h 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" h="214">
                  <a:moveTo>
                    <a:pt x="62" y="34"/>
                  </a:moveTo>
                  <a:lnTo>
                    <a:pt x="58" y="109"/>
                  </a:lnTo>
                  <a:lnTo>
                    <a:pt x="0" y="214"/>
                  </a:lnTo>
                  <a:lnTo>
                    <a:pt x="30" y="101"/>
                  </a:lnTo>
                  <a:lnTo>
                    <a:pt x="66" y="0"/>
                  </a:lnTo>
                  <a:lnTo>
                    <a:pt x="62" y="34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4" name="Freeform 82">
              <a:extLst>
                <a:ext uri="{FF2B5EF4-FFF2-40B4-BE49-F238E27FC236}">
                  <a16:creationId xmlns:a16="http://schemas.microsoft.com/office/drawing/2014/main" id="{43246C7E-7D8F-4DEB-A325-D203E90DE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3068"/>
              <a:ext cx="186" cy="190"/>
            </a:xfrm>
            <a:custGeom>
              <a:avLst/>
              <a:gdLst>
                <a:gd name="T0" fmla="*/ 0 w 186"/>
                <a:gd name="T1" fmla="*/ 0 h 190"/>
                <a:gd name="T2" fmla="*/ 31 w 186"/>
                <a:gd name="T3" fmla="*/ 0 h 190"/>
                <a:gd name="T4" fmla="*/ 73 w 186"/>
                <a:gd name="T5" fmla="*/ 65 h 190"/>
                <a:gd name="T6" fmla="*/ 128 w 186"/>
                <a:gd name="T7" fmla="*/ 93 h 190"/>
                <a:gd name="T8" fmla="*/ 186 w 186"/>
                <a:gd name="T9" fmla="*/ 89 h 190"/>
                <a:gd name="T10" fmla="*/ 158 w 186"/>
                <a:gd name="T11" fmla="*/ 170 h 190"/>
                <a:gd name="T12" fmla="*/ 128 w 186"/>
                <a:gd name="T13" fmla="*/ 190 h 190"/>
                <a:gd name="T14" fmla="*/ 156 w 186"/>
                <a:gd name="T15" fmla="*/ 125 h 190"/>
                <a:gd name="T16" fmla="*/ 99 w 186"/>
                <a:gd name="T17" fmla="*/ 111 h 190"/>
                <a:gd name="T18" fmla="*/ 37 w 186"/>
                <a:gd name="T19" fmla="*/ 40 h 190"/>
                <a:gd name="T20" fmla="*/ 23 w 186"/>
                <a:gd name="T21" fmla="*/ 16 h 190"/>
                <a:gd name="T22" fmla="*/ 0 w 186"/>
                <a:gd name="T23" fmla="*/ 0 h 190"/>
                <a:gd name="T24" fmla="*/ 0 w 186"/>
                <a:gd name="T25" fmla="*/ 0 h 19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6" h="190">
                  <a:moveTo>
                    <a:pt x="0" y="0"/>
                  </a:moveTo>
                  <a:lnTo>
                    <a:pt x="31" y="0"/>
                  </a:lnTo>
                  <a:lnTo>
                    <a:pt x="73" y="65"/>
                  </a:lnTo>
                  <a:lnTo>
                    <a:pt x="128" y="93"/>
                  </a:lnTo>
                  <a:lnTo>
                    <a:pt x="186" y="89"/>
                  </a:lnTo>
                  <a:lnTo>
                    <a:pt x="158" y="170"/>
                  </a:lnTo>
                  <a:lnTo>
                    <a:pt x="128" y="190"/>
                  </a:lnTo>
                  <a:lnTo>
                    <a:pt x="156" y="125"/>
                  </a:lnTo>
                  <a:lnTo>
                    <a:pt x="99" y="111"/>
                  </a:lnTo>
                  <a:lnTo>
                    <a:pt x="37" y="40"/>
                  </a:lnTo>
                  <a:lnTo>
                    <a:pt x="2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5" name="Freeform 83">
              <a:extLst>
                <a:ext uri="{FF2B5EF4-FFF2-40B4-BE49-F238E27FC236}">
                  <a16:creationId xmlns:a16="http://schemas.microsoft.com/office/drawing/2014/main" id="{7CCD81D2-08FF-4C7F-A05D-1A0316B48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2659"/>
              <a:ext cx="107" cy="312"/>
            </a:xfrm>
            <a:custGeom>
              <a:avLst/>
              <a:gdLst>
                <a:gd name="T0" fmla="*/ 39 w 107"/>
                <a:gd name="T1" fmla="*/ 0 h 312"/>
                <a:gd name="T2" fmla="*/ 36 w 107"/>
                <a:gd name="T3" fmla="*/ 89 h 312"/>
                <a:gd name="T4" fmla="*/ 14 w 107"/>
                <a:gd name="T5" fmla="*/ 208 h 312"/>
                <a:gd name="T6" fmla="*/ 53 w 107"/>
                <a:gd name="T7" fmla="*/ 143 h 312"/>
                <a:gd name="T8" fmla="*/ 43 w 107"/>
                <a:gd name="T9" fmla="*/ 204 h 312"/>
                <a:gd name="T10" fmla="*/ 0 w 107"/>
                <a:gd name="T11" fmla="*/ 312 h 312"/>
                <a:gd name="T12" fmla="*/ 75 w 107"/>
                <a:gd name="T13" fmla="*/ 263 h 312"/>
                <a:gd name="T14" fmla="*/ 105 w 107"/>
                <a:gd name="T15" fmla="*/ 251 h 312"/>
                <a:gd name="T16" fmla="*/ 107 w 107"/>
                <a:gd name="T17" fmla="*/ 229 h 312"/>
                <a:gd name="T18" fmla="*/ 87 w 107"/>
                <a:gd name="T19" fmla="*/ 172 h 312"/>
                <a:gd name="T20" fmla="*/ 69 w 107"/>
                <a:gd name="T21" fmla="*/ 115 h 312"/>
                <a:gd name="T22" fmla="*/ 57 w 107"/>
                <a:gd name="T23" fmla="*/ 77 h 312"/>
                <a:gd name="T24" fmla="*/ 39 w 107"/>
                <a:gd name="T25" fmla="*/ 0 h 312"/>
                <a:gd name="T26" fmla="*/ 39 w 107"/>
                <a:gd name="T27" fmla="*/ 0 h 3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7" h="312">
                  <a:moveTo>
                    <a:pt x="39" y="0"/>
                  </a:moveTo>
                  <a:lnTo>
                    <a:pt x="36" y="89"/>
                  </a:lnTo>
                  <a:lnTo>
                    <a:pt x="14" y="208"/>
                  </a:lnTo>
                  <a:lnTo>
                    <a:pt x="53" y="143"/>
                  </a:lnTo>
                  <a:lnTo>
                    <a:pt x="43" y="204"/>
                  </a:lnTo>
                  <a:lnTo>
                    <a:pt x="0" y="312"/>
                  </a:lnTo>
                  <a:lnTo>
                    <a:pt x="75" y="263"/>
                  </a:lnTo>
                  <a:lnTo>
                    <a:pt x="105" y="251"/>
                  </a:lnTo>
                  <a:lnTo>
                    <a:pt x="107" y="229"/>
                  </a:lnTo>
                  <a:lnTo>
                    <a:pt x="87" y="172"/>
                  </a:lnTo>
                  <a:lnTo>
                    <a:pt x="69" y="115"/>
                  </a:lnTo>
                  <a:lnTo>
                    <a:pt x="57" y="77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 84">
              <a:extLst>
                <a:ext uri="{FF2B5EF4-FFF2-40B4-BE49-F238E27FC236}">
                  <a16:creationId xmlns:a16="http://schemas.microsoft.com/office/drawing/2014/main" id="{1D421874-3387-4FA7-8121-529B8FEEB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2620"/>
              <a:ext cx="131" cy="472"/>
            </a:xfrm>
            <a:custGeom>
              <a:avLst/>
              <a:gdLst>
                <a:gd name="T0" fmla="*/ 117 w 131"/>
                <a:gd name="T1" fmla="*/ 0 h 472"/>
                <a:gd name="T2" fmla="*/ 91 w 131"/>
                <a:gd name="T3" fmla="*/ 61 h 472"/>
                <a:gd name="T4" fmla="*/ 61 w 131"/>
                <a:gd name="T5" fmla="*/ 142 h 472"/>
                <a:gd name="T6" fmla="*/ 44 w 131"/>
                <a:gd name="T7" fmla="*/ 189 h 472"/>
                <a:gd name="T8" fmla="*/ 16 w 131"/>
                <a:gd name="T9" fmla="*/ 261 h 472"/>
                <a:gd name="T10" fmla="*/ 4 w 131"/>
                <a:gd name="T11" fmla="*/ 310 h 472"/>
                <a:gd name="T12" fmla="*/ 0 w 131"/>
                <a:gd name="T13" fmla="*/ 347 h 472"/>
                <a:gd name="T14" fmla="*/ 16 w 131"/>
                <a:gd name="T15" fmla="*/ 391 h 472"/>
                <a:gd name="T16" fmla="*/ 32 w 131"/>
                <a:gd name="T17" fmla="*/ 415 h 472"/>
                <a:gd name="T18" fmla="*/ 59 w 131"/>
                <a:gd name="T19" fmla="*/ 423 h 472"/>
                <a:gd name="T20" fmla="*/ 52 w 131"/>
                <a:gd name="T21" fmla="*/ 464 h 472"/>
                <a:gd name="T22" fmla="*/ 67 w 131"/>
                <a:gd name="T23" fmla="*/ 472 h 472"/>
                <a:gd name="T24" fmla="*/ 105 w 131"/>
                <a:gd name="T25" fmla="*/ 452 h 472"/>
                <a:gd name="T26" fmla="*/ 131 w 131"/>
                <a:gd name="T27" fmla="*/ 438 h 472"/>
                <a:gd name="T28" fmla="*/ 127 w 131"/>
                <a:gd name="T29" fmla="*/ 409 h 472"/>
                <a:gd name="T30" fmla="*/ 77 w 131"/>
                <a:gd name="T31" fmla="*/ 413 h 472"/>
                <a:gd name="T32" fmla="*/ 55 w 131"/>
                <a:gd name="T33" fmla="*/ 387 h 472"/>
                <a:gd name="T34" fmla="*/ 79 w 131"/>
                <a:gd name="T35" fmla="*/ 330 h 472"/>
                <a:gd name="T36" fmla="*/ 105 w 131"/>
                <a:gd name="T37" fmla="*/ 282 h 472"/>
                <a:gd name="T38" fmla="*/ 50 w 131"/>
                <a:gd name="T39" fmla="*/ 308 h 472"/>
                <a:gd name="T40" fmla="*/ 83 w 131"/>
                <a:gd name="T41" fmla="*/ 201 h 472"/>
                <a:gd name="T42" fmla="*/ 107 w 131"/>
                <a:gd name="T43" fmla="*/ 95 h 472"/>
                <a:gd name="T44" fmla="*/ 117 w 131"/>
                <a:gd name="T45" fmla="*/ 0 h 472"/>
                <a:gd name="T46" fmla="*/ 117 w 131"/>
                <a:gd name="T47" fmla="*/ 0 h 47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31" h="472">
                  <a:moveTo>
                    <a:pt x="117" y="0"/>
                  </a:moveTo>
                  <a:lnTo>
                    <a:pt x="91" y="61"/>
                  </a:lnTo>
                  <a:lnTo>
                    <a:pt x="61" y="142"/>
                  </a:lnTo>
                  <a:lnTo>
                    <a:pt x="44" y="189"/>
                  </a:lnTo>
                  <a:lnTo>
                    <a:pt x="16" y="261"/>
                  </a:lnTo>
                  <a:lnTo>
                    <a:pt x="4" y="310"/>
                  </a:lnTo>
                  <a:lnTo>
                    <a:pt x="0" y="347"/>
                  </a:lnTo>
                  <a:lnTo>
                    <a:pt x="16" y="391"/>
                  </a:lnTo>
                  <a:lnTo>
                    <a:pt x="32" y="415"/>
                  </a:lnTo>
                  <a:lnTo>
                    <a:pt x="59" y="423"/>
                  </a:lnTo>
                  <a:lnTo>
                    <a:pt x="52" y="464"/>
                  </a:lnTo>
                  <a:lnTo>
                    <a:pt x="67" y="472"/>
                  </a:lnTo>
                  <a:lnTo>
                    <a:pt x="105" y="452"/>
                  </a:lnTo>
                  <a:lnTo>
                    <a:pt x="131" y="438"/>
                  </a:lnTo>
                  <a:lnTo>
                    <a:pt x="127" y="409"/>
                  </a:lnTo>
                  <a:lnTo>
                    <a:pt x="77" y="413"/>
                  </a:lnTo>
                  <a:lnTo>
                    <a:pt x="55" y="387"/>
                  </a:lnTo>
                  <a:lnTo>
                    <a:pt x="79" y="330"/>
                  </a:lnTo>
                  <a:lnTo>
                    <a:pt x="105" y="282"/>
                  </a:lnTo>
                  <a:lnTo>
                    <a:pt x="50" y="308"/>
                  </a:lnTo>
                  <a:lnTo>
                    <a:pt x="83" y="201"/>
                  </a:lnTo>
                  <a:lnTo>
                    <a:pt x="107" y="95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7" name="Freeform 85">
              <a:extLst>
                <a:ext uri="{FF2B5EF4-FFF2-40B4-BE49-F238E27FC236}">
                  <a16:creationId xmlns:a16="http://schemas.microsoft.com/office/drawing/2014/main" id="{FADD2836-A08F-4804-8754-D063795F2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1" y="2768"/>
              <a:ext cx="79" cy="363"/>
            </a:xfrm>
            <a:custGeom>
              <a:avLst/>
              <a:gdLst>
                <a:gd name="T0" fmla="*/ 49 w 79"/>
                <a:gd name="T1" fmla="*/ 0 h 363"/>
                <a:gd name="T2" fmla="*/ 22 w 79"/>
                <a:gd name="T3" fmla="*/ 142 h 363"/>
                <a:gd name="T4" fmla="*/ 0 w 79"/>
                <a:gd name="T5" fmla="*/ 253 h 363"/>
                <a:gd name="T6" fmla="*/ 0 w 79"/>
                <a:gd name="T7" fmla="*/ 316 h 363"/>
                <a:gd name="T8" fmla="*/ 30 w 79"/>
                <a:gd name="T9" fmla="*/ 354 h 363"/>
                <a:gd name="T10" fmla="*/ 79 w 79"/>
                <a:gd name="T11" fmla="*/ 363 h 363"/>
                <a:gd name="T12" fmla="*/ 30 w 79"/>
                <a:gd name="T13" fmla="*/ 324 h 363"/>
                <a:gd name="T14" fmla="*/ 28 w 79"/>
                <a:gd name="T15" fmla="*/ 296 h 363"/>
                <a:gd name="T16" fmla="*/ 71 w 79"/>
                <a:gd name="T17" fmla="*/ 243 h 363"/>
                <a:gd name="T18" fmla="*/ 75 w 79"/>
                <a:gd name="T19" fmla="*/ 207 h 363"/>
                <a:gd name="T20" fmla="*/ 73 w 79"/>
                <a:gd name="T21" fmla="*/ 160 h 363"/>
                <a:gd name="T22" fmla="*/ 57 w 79"/>
                <a:gd name="T23" fmla="*/ 132 h 363"/>
                <a:gd name="T24" fmla="*/ 49 w 79"/>
                <a:gd name="T25" fmla="*/ 0 h 363"/>
                <a:gd name="T26" fmla="*/ 49 w 79"/>
                <a:gd name="T27" fmla="*/ 0 h 36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9" h="363">
                  <a:moveTo>
                    <a:pt x="49" y="0"/>
                  </a:moveTo>
                  <a:lnTo>
                    <a:pt x="22" y="142"/>
                  </a:lnTo>
                  <a:lnTo>
                    <a:pt x="0" y="253"/>
                  </a:lnTo>
                  <a:lnTo>
                    <a:pt x="0" y="316"/>
                  </a:lnTo>
                  <a:lnTo>
                    <a:pt x="30" y="354"/>
                  </a:lnTo>
                  <a:lnTo>
                    <a:pt x="79" y="363"/>
                  </a:lnTo>
                  <a:lnTo>
                    <a:pt x="30" y="324"/>
                  </a:lnTo>
                  <a:lnTo>
                    <a:pt x="28" y="296"/>
                  </a:lnTo>
                  <a:lnTo>
                    <a:pt x="71" y="243"/>
                  </a:lnTo>
                  <a:lnTo>
                    <a:pt x="75" y="207"/>
                  </a:lnTo>
                  <a:lnTo>
                    <a:pt x="73" y="160"/>
                  </a:lnTo>
                  <a:lnTo>
                    <a:pt x="57" y="132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D9E0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 86">
              <a:extLst>
                <a:ext uri="{FF2B5EF4-FFF2-40B4-BE49-F238E27FC236}">
                  <a16:creationId xmlns:a16="http://schemas.microsoft.com/office/drawing/2014/main" id="{16D0200C-2E7E-4D3E-A18C-7FAC0C9CF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4" y="2967"/>
              <a:ext cx="136" cy="155"/>
            </a:xfrm>
            <a:custGeom>
              <a:avLst/>
              <a:gdLst>
                <a:gd name="T0" fmla="*/ 87 w 136"/>
                <a:gd name="T1" fmla="*/ 0 h 155"/>
                <a:gd name="T2" fmla="*/ 85 w 136"/>
                <a:gd name="T3" fmla="*/ 30 h 155"/>
                <a:gd name="T4" fmla="*/ 73 w 136"/>
                <a:gd name="T5" fmla="*/ 48 h 155"/>
                <a:gd name="T6" fmla="*/ 16 w 136"/>
                <a:gd name="T7" fmla="*/ 46 h 155"/>
                <a:gd name="T8" fmla="*/ 0 w 136"/>
                <a:gd name="T9" fmla="*/ 46 h 155"/>
                <a:gd name="T10" fmla="*/ 61 w 136"/>
                <a:gd name="T11" fmla="*/ 64 h 155"/>
                <a:gd name="T12" fmla="*/ 99 w 136"/>
                <a:gd name="T13" fmla="*/ 93 h 155"/>
                <a:gd name="T14" fmla="*/ 83 w 136"/>
                <a:gd name="T15" fmla="*/ 137 h 155"/>
                <a:gd name="T16" fmla="*/ 117 w 136"/>
                <a:gd name="T17" fmla="*/ 155 h 155"/>
                <a:gd name="T18" fmla="*/ 134 w 136"/>
                <a:gd name="T19" fmla="*/ 147 h 155"/>
                <a:gd name="T20" fmla="*/ 136 w 136"/>
                <a:gd name="T21" fmla="*/ 117 h 155"/>
                <a:gd name="T22" fmla="*/ 126 w 136"/>
                <a:gd name="T23" fmla="*/ 97 h 155"/>
                <a:gd name="T24" fmla="*/ 113 w 136"/>
                <a:gd name="T25" fmla="*/ 62 h 155"/>
                <a:gd name="T26" fmla="*/ 87 w 136"/>
                <a:gd name="T27" fmla="*/ 0 h 155"/>
                <a:gd name="T28" fmla="*/ 87 w 136"/>
                <a:gd name="T29" fmla="*/ 0 h 15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6" h="155">
                  <a:moveTo>
                    <a:pt x="87" y="0"/>
                  </a:moveTo>
                  <a:lnTo>
                    <a:pt x="85" y="30"/>
                  </a:lnTo>
                  <a:lnTo>
                    <a:pt x="73" y="48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61" y="64"/>
                  </a:lnTo>
                  <a:lnTo>
                    <a:pt x="99" y="93"/>
                  </a:lnTo>
                  <a:lnTo>
                    <a:pt x="83" y="137"/>
                  </a:lnTo>
                  <a:lnTo>
                    <a:pt x="117" y="155"/>
                  </a:lnTo>
                  <a:lnTo>
                    <a:pt x="134" y="147"/>
                  </a:lnTo>
                  <a:lnTo>
                    <a:pt x="136" y="117"/>
                  </a:lnTo>
                  <a:lnTo>
                    <a:pt x="126" y="97"/>
                  </a:lnTo>
                  <a:lnTo>
                    <a:pt x="113" y="6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BDC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69" name="Freeform 87">
              <a:extLst>
                <a:ext uri="{FF2B5EF4-FFF2-40B4-BE49-F238E27FC236}">
                  <a16:creationId xmlns:a16="http://schemas.microsoft.com/office/drawing/2014/main" id="{50117A4D-FA61-4FE2-858E-5DA6C586F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736"/>
              <a:ext cx="89" cy="182"/>
            </a:xfrm>
            <a:custGeom>
              <a:avLst/>
              <a:gdLst>
                <a:gd name="T0" fmla="*/ 0 w 89"/>
                <a:gd name="T1" fmla="*/ 0 h 182"/>
                <a:gd name="T2" fmla="*/ 28 w 89"/>
                <a:gd name="T3" fmla="*/ 85 h 182"/>
                <a:gd name="T4" fmla="*/ 89 w 89"/>
                <a:gd name="T5" fmla="*/ 182 h 182"/>
                <a:gd name="T6" fmla="*/ 18 w 89"/>
                <a:gd name="T7" fmla="*/ 101 h 182"/>
                <a:gd name="T8" fmla="*/ 0 w 89"/>
                <a:gd name="T9" fmla="*/ 0 h 182"/>
                <a:gd name="T10" fmla="*/ 0 w 89"/>
                <a:gd name="T11" fmla="*/ 0 h 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9" h="182">
                  <a:moveTo>
                    <a:pt x="0" y="0"/>
                  </a:moveTo>
                  <a:lnTo>
                    <a:pt x="28" y="85"/>
                  </a:lnTo>
                  <a:lnTo>
                    <a:pt x="89" y="182"/>
                  </a:lnTo>
                  <a:lnTo>
                    <a:pt x="18" y="1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0" name="Freeform 88">
              <a:extLst>
                <a:ext uri="{FF2B5EF4-FFF2-40B4-BE49-F238E27FC236}">
                  <a16:creationId xmlns:a16="http://schemas.microsoft.com/office/drawing/2014/main" id="{6781C89E-923B-40B8-9EC6-3B58FBE566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" y="2470"/>
              <a:ext cx="293" cy="622"/>
            </a:xfrm>
            <a:custGeom>
              <a:avLst/>
              <a:gdLst>
                <a:gd name="T0" fmla="*/ 0 w 293"/>
                <a:gd name="T1" fmla="*/ 0 h 622"/>
                <a:gd name="T2" fmla="*/ 93 w 293"/>
                <a:gd name="T3" fmla="*/ 94 h 622"/>
                <a:gd name="T4" fmla="*/ 151 w 293"/>
                <a:gd name="T5" fmla="*/ 112 h 622"/>
                <a:gd name="T6" fmla="*/ 188 w 293"/>
                <a:gd name="T7" fmla="*/ 118 h 622"/>
                <a:gd name="T8" fmla="*/ 230 w 293"/>
                <a:gd name="T9" fmla="*/ 116 h 622"/>
                <a:gd name="T10" fmla="*/ 293 w 293"/>
                <a:gd name="T11" fmla="*/ 81 h 622"/>
                <a:gd name="T12" fmla="*/ 283 w 293"/>
                <a:gd name="T13" fmla="*/ 130 h 622"/>
                <a:gd name="T14" fmla="*/ 256 w 293"/>
                <a:gd name="T15" fmla="*/ 189 h 622"/>
                <a:gd name="T16" fmla="*/ 226 w 293"/>
                <a:gd name="T17" fmla="*/ 237 h 622"/>
                <a:gd name="T18" fmla="*/ 248 w 293"/>
                <a:gd name="T19" fmla="*/ 401 h 622"/>
                <a:gd name="T20" fmla="*/ 271 w 293"/>
                <a:gd name="T21" fmla="*/ 557 h 622"/>
                <a:gd name="T22" fmla="*/ 256 w 293"/>
                <a:gd name="T23" fmla="*/ 584 h 622"/>
                <a:gd name="T24" fmla="*/ 180 w 293"/>
                <a:gd name="T25" fmla="*/ 622 h 622"/>
                <a:gd name="T26" fmla="*/ 16 w 293"/>
                <a:gd name="T27" fmla="*/ 563 h 622"/>
                <a:gd name="T28" fmla="*/ 12 w 293"/>
                <a:gd name="T29" fmla="*/ 501 h 622"/>
                <a:gd name="T30" fmla="*/ 54 w 293"/>
                <a:gd name="T31" fmla="*/ 284 h 622"/>
                <a:gd name="T32" fmla="*/ 22 w 293"/>
                <a:gd name="T33" fmla="*/ 233 h 622"/>
                <a:gd name="T34" fmla="*/ 8 w 293"/>
                <a:gd name="T35" fmla="*/ 154 h 622"/>
                <a:gd name="T36" fmla="*/ 10 w 293"/>
                <a:gd name="T37" fmla="*/ 65 h 622"/>
                <a:gd name="T38" fmla="*/ 0 w 293"/>
                <a:gd name="T39" fmla="*/ 0 h 622"/>
                <a:gd name="T40" fmla="*/ 0 w 293"/>
                <a:gd name="T41" fmla="*/ 0 h 6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93" h="622">
                  <a:moveTo>
                    <a:pt x="0" y="0"/>
                  </a:moveTo>
                  <a:lnTo>
                    <a:pt x="93" y="94"/>
                  </a:lnTo>
                  <a:lnTo>
                    <a:pt x="151" y="112"/>
                  </a:lnTo>
                  <a:lnTo>
                    <a:pt x="188" y="118"/>
                  </a:lnTo>
                  <a:lnTo>
                    <a:pt x="230" y="116"/>
                  </a:lnTo>
                  <a:lnTo>
                    <a:pt x="293" y="81"/>
                  </a:lnTo>
                  <a:lnTo>
                    <a:pt x="283" y="130"/>
                  </a:lnTo>
                  <a:lnTo>
                    <a:pt x="256" y="189"/>
                  </a:lnTo>
                  <a:lnTo>
                    <a:pt x="226" y="237"/>
                  </a:lnTo>
                  <a:lnTo>
                    <a:pt x="248" y="401"/>
                  </a:lnTo>
                  <a:lnTo>
                    <a:pt x="271" y="557"/>
                  </a:lnTo>
                  <a:lnTo>
                    <a:pt x="256" y="584"/>
                  </a:lnTo>
                  <a:lnTo>
                    <a:pt x="180" y="622"/>
                  </a:lnTo>
                  <a:lnTo>
                    <a:pt x="16" y="563"/>
                  </a:lnTo>
                  <a:lnTo>
                    <a:pt x="12" y="501"/>
                  </a:lnTo>
                  <a:lnTo>
                    <a:pt x="54" y="284"/>
                  </a:lnTo>
                  <a:lnTo>
                    <a:pt x="22" y="233"/>
                  </a:lnTo>
                  <a:lnTo>
                    <a:pt x="8" y="154"/>
                  </a:lnTo>
                  <a:lnTo>
                    <a:pt x="1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1" name="Freeform 89">
              <a:extLst>
                <a:ext uri="{FF2B5EF4-FFF2-40B4-BE49-F238E27FC236}">
                  <a16:creationId xmlns:a16="http://schemas.microsoft.com/office/drawing/2014/main" id="{E87127F3-B286-4A1E-B867-FF0862439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2272"/>
              <a:ext cx="831" cy="1462"/>
            </a:xfrm>
            <a:custGeom>
              <a:avLst/>
              <a:gdLst>
                <a:gd name="T0" fmla="*/ 0 w 831"/>
                <a:gd name="T1" fmla="*/ 229 h 1462"/>
                <a:gd name="T2" fmla="*/ 12 w 831"/>
                <a:gd name="T3" fmla="*/ 265 h 1462"/>
                <a:gd name="T4" fmla="*/ 0 w 831"/>
                <a:gd name="T5" fmla="*/ 364 h 1462"/>
                <a:gd name="T6" fmla="*/ 38 w 831"/>
                <a:gd name="T7" fmla="*/ 484 h 1462"/>
                <a:gd name="T8" fmla="*/ 101 w 831"/>
                <a:gd name="T9" fmla="*/ 646 h 1462"/>
                <a:gd name="T10" fmla="*/ 121 w 831"/>
                <a:gd name="T11" fmla="*/ 733 h 1462"/>
                <a:gd name="T12" fmla="*/ 113 w 831"/>
                <a:gd name="T13" fmla="*/ 796 h 1462"/>
                <a:gd name="T14" fmla="*/ 95 w 831"/>
                <a:gd name="T15" fmla="*/ 903 h 1462"/>
                <a:gd name="T16" fmla="*/ 89 w 831"/>
                <a:gd name="T17" fmla="*/ 994 h 1462"/>
                <a:gd name="T18" fmla="*/ 73 w 831"/>
                <a:gd name="T19" fmla="*/ 1134 h 1462"/>
                <a:gd name="T20" fmla="*/ 79 w 831"/>
                <a:gd name="T21" fmla="*/ 1243 h 1462"/>
                <a:gd name="T22" fmla="*/ 129 w 831"/>
                <a:gd name="T23" fmla="*/ 1363 h 1462"/>
                <a:gd name="T24" fmla="*/ 176 w 831"/>
                <a:gd name="T25" fmla="*/ 1462 h 1462"/>
                <a:gd name="T26" fmla="*/ 417 w 831"/>
                <a:gd name="T27" fmla="*/ 1454 h 1462"/>
                <a:gd name="T28" fmla="*/ 637 w 831"/>
                <a:gd name="T29" fmla="*/ 1450 h 1462"/>
                <a:gd name="T30" fmla="*/ 730 w 831"/>
                <a:gd name="T31" fmla="*/ 1387 h 1462"/>
                <a:gd name="T32" fmla="*/ 750 w 831"/>
                <a:gd name="T33" fmla="*/ 1377 h 1462"/>
                <a:gd name="T34" fmla="*/ 742 w 831"/>
                <a:gd name="T35" fmla="*/ 960 h 1462"/>
                <a:gd name="T36" fmla="*/ 706 w 831"/>
                <a:gd name="T37" fmla="*/ 869 h 1462"/>
                <a:gd name="T38" fmla="*/ 706 w 831"/>
                <a:gd name="T39" fmla="*/ 761 h 1462"/>
                <a:gd name="T40" fmla="*/ 706 w 831"/>
                <a:gd name="T41" fmla="*/ 668 h 1462"/>
                <a:gd name="T42" fmla="*/ 738 w 831"/>
                <a:gd name="T43" fmla="*/ 601 h 1462"/>
                <a:gd name="T44" fmla="*/ 754 w 831"/>
                <a:gd name="T45" fmla="*/ 518 h 1462"/>
                <a:gd name="T46" fmla="*/ 763 w 831"/>
                <a:gd name="T47" fmla="*/ 425 h 1462"/>
                <a:gd name="T48" fmla="*/ 811 w 831"/>
                <a:gd name="T49" fmla="*/ 340 h 1462"/>
                <a:gd name="T50" fmla="*/ 831 w 831"/>
                <a:gd name="T51" fmla="*/ 302 h 1462"/>
                <a:gd name="T52" fmla="*/ 827 w 831"/>
                <a:gd name="T53" fmla="*/ 146 h 1462"/>
                <a:gd name="T54" fmla="*/ 783 w 831"/>
                <a:gd name="T55" fmla="*/ 121 h 1462"/>
                <a:gd name="T56" fmla="*/ 748 w 831"/>
                <a:gd name="T57" fmla="*/ 99 h 1462"/>
                <a:gd name="T58" fmla="*/ 633 w 831"/>
                <a:gd name="T59" fmla="*/ 69 h 1462"/>
                <a:gd name="T60" fmla="*/ 562 w 831"/>
                <a:gd name="T61" fmla="*/ 24 h 1462"/>
                <a:gd name="T62" fmla="*/ 528 w 831"/>
                <a:gd name="T63" fmla="*/ 73 h 1462"/>
                <a:gd name="T64" fmla="*/ 528 w 831"/>
                <a:gd name="T65" fmla="*/ 148 h 1462"/>
                <a:gd name="T66" fmla="*/ 520 w 831"/>
                <a:gd name="T67" fmla="*/ 271 h 1462"/>
                <a:gd name="T68" fmla="*/ 516 w 831"/>
                <a:gd name="T69" fmla="*/ 326 h 1462"/>
                <a:gd name="T70" fmla="*/ 455 w 831"/>
                <a:gd name="T71" fmla="*/ 435 h 1462"/>
                <a:gd name="T72" fmla="*/ 492 w 831"/>
                <a:gd name="T73" fmla="*/ 674 h 1462"/>
                <a:gd name="T74" fmla="*/ 500 w 831"/>
                <a:gd name="T75" fmla="*/ 771 h 1462"/>
                <a:gd name="T76" fmla="*/ 403 w 831"/>
                <a:gd name="T77" fmla="*/ 824 h 1462"/>
                <a:gd name="T78" fmla="*/ 251 w 831"/>
                <a:gd name="T79" fmla="*/ 769 h 1462"/>
                <a:gd name="T80" fmla="*/ 247 w 831"/>
                <a:gd name="T81" fmla="*/ 699 h 1462"/>
                <a:gd name="T82" fmla="*/ 283 w 831"/>
                <a:gd name="T83" fmla="*/ 482 h 1462"/>
                <a:gd name="T84" fmla="*/ 253 w 831"/>
                <a:gd name="T85" fmla="*/ 433 h 1462"/>
                <a:gd name="T86" fmla="*/ 237 w 831"/>
                <a:gd name="T87" fmla="*/ 352 h 1462"/>
                <a:gd name="T88" fmla="*/ 239 w 831"/>
                <a:gd name="T89" fmla="*/ 205 h 1462"/>
                <a:gd name="T90" fmla="*/ 237 w 831"/>
                <a:gd name="T91" fmla="*/ 182 h 1462"/>
                <a:gd name="T92" fmla="*/ 291 w 831"/>
                <a:gd name="T93" fmla="*/ 0 h 1462"/>
                <a:gd name="T94" fmla="*/ 237 w 831"/>
                <a:gd name="T95" fmla="*/ 26 h 1462"/>
                <a:gd name="T96" fmla="*/ 174 w 831"/>
                <a:gd name="T97" fmla="*/ 69 h 1462"/>
                <a:gd name="T98" fmla="*/ 101 w 831"/>
                <a:gd name="T99" fmla="*/ 115 h 1462"/>
                <a:gd name="T100" fmla="*/ 34 w 831"/>
                <a:gd name="T101" fmla="*/ 150 h 1462"/>
                <a:gd name="T102" fmla="*/ 26 w 831"/>
                <a:gd name="T103" fmla="*/ 190 h 1462"/>
                <a:gd name="T104" fmla="*/ 0 w 831"/>
                <a:gd name="T105" fmla="*/ 229 h 1462"/>
                <a:gd name="T106" fmla="*/ 0 w 831"/>
                <a:gd name="T107" fmla="*/ 229 h 1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831" h="1462">
                  <a:moveTo>
                    <a:pt x="0" y="229"/>
                  </a:moveTo>
                  <a:lnTo>
                    <a:pt x="12" y="265"/>
                  </a:lnTo>
                  <a:lnTo>
                    <a:pt x="0" y="364"/>
                  </a:lnTo>
                  <a:lnTo>
                    <a:pt x="38" y="484"/>
                  </a:lnTo>
                  <a:lnTo>
                    <a:pt x="101" y="646"/>
                  </a:lnTo>
                  <a:lnTo>
                    <a:pt x="121" y="733"/>
                  </a:lnTo>
                  <a:lnTo>
                    <a:pt x="113" y="796"/>
                  </a:lnTo>
                  <a:lnTo>
                    <a:pt x="95" y="903"/>
                  </a:lnTo>
                  <a:lnTo>
                    <a:pt x="89" y="994"/>
                  </a:lnTo>
                  <a:lnTo>
                    <a:pt x="73" y="1134"/>
                  </a:lnTo>
                  <a:lnTo>
                    <a:pt x="79" y="1243"/>
                  </a:lnTo>
                  <a:lnTo>
                    <a:pt x="129" y="1363"/>
                  </a:lnTo>
                  <a:lnTo>
                    <a:pt x="176" y="1462"/>
                  </a:lnTo>
                  <a:lnTo>
                    <a:pt x="417" y="1454"/>
                  </a:lnTo>
                  <a:lnTo>
                    <a:pt x="637" y="1450"/>
                  </a:lnTo>
                  <a:lnTo>
                    <a:pt x="730" y="1387"/>
                  </a:lnTo>
                  <a:lnTo>
                    <a:pt x="750" y="1377"/>
                  </a:lnTo>
                  <a:lnTo>
                    <a:pt x="742" y="960"/>
                  </a:lnTo>
                  <a:lnTo>
                    <a:pt x="706" y="869"/>
                  </a:lnTo>
                  <a:lnTo>
                    <a:pt x="706" y="761"/>
                  </a:lnTo>
                  <a:lnTo>
                    <a:pt x="706" y="668"/>
                  </a:lnTo>
                  <a:lnTo>
                    <a:pt x="738" y="601"/>
                  </a:lnTo>
                  <a:lnTo>
                    <a:pt x="754" y="518"/>
                  </a:lnTo>
                  <a:lnTo>
                    <a:pt x="763" y="425"/>
                  </a:lnTo>
                  <a:lnTo>
                    <a:pt x="811" y="340"/>
                  </a:lnTo>
                  <a:lnTo>
                    <a:pt x="831" y="302"/>
                  </a:lnTo>
                  <a:lnTo>
                    <a:pt x="827" y="146"/>
                  </a:lnTo>
                  <a:lnTo>
                    <a:pt x="783" y="121"/>
                  </a:lnTo>
                  <a:lnTo>
                    <a:pt x="748" y="99"/>
                  </a:lnTo>
                  <a:lnTo>
                    <a:pt x="633" y="69"/>
                  </a:lnTo>
                  <a:lnTo>
                    <a:pt x="562" y="24"/>
                  </a:lnTo>
                  <a:lnTo>
                    <a:pt x="528" y="73"/>
                  </a:lnTo>
                  <a:lnTo>
                    <a:pt x="528" y="148"/>
                  </a:lnTo>
                  <a:lnTo>
                    <a:pt x="520" y="271"/>
                  </a:lnTo>
                  <a:lnTo>
                    <a:pt x="516" y="326"/>
                  </a:lnTo>
                  <a:lnTo>
                    <a:pt x="455" y="435"/>
                  </a:lnTo>
                  <a:lnTo>
                    <a:pt x="492" y="674"/>
                  </a:lnTo>
                  <a:lnTo>
                    <a:pt x="500" y="771"/>
                  </a:lnTo>
                  <a:lnTo>
                    <a:pt x="403" y="824"/>
                  </a:lnTo>
                  <a:lnTo>
                    <a:pt x="251" y="769"/>
                  </a:lnTo>
                  <a:lnTo>
                    <a:pt x="247" y="699"/>
                  </a:lnTo>
                  <a:lnTo>
                    <a:pt x="283" y="482"/>
                  </a:lnTo>
                  <a:lnTo>
                    <a:pt x="253" y="433"/>
                  </a:lnTo>
                  <a:lnTo>
                    <a:pt x="237" y="352"/>
                  </a:lnTo>
                  <a:lnTo>
                    <a:pt x="239" y="205"/>
                  </a:lnTo>
                  <a:lnTo>
                    <a:pt x="237" y="182"/>
                  </a:lnTo>
                  <a:lnTo>
                    <a:pt x="291" y="0"/>
                  </a:lnTo>
                  <a:lnTo>
                    <a:pt x="237" y="26"/>
                  </a:lnTo>
                  <a:lnTo>
                    <a:pt x="174" y="69"/>
                  </a:lnTo>
                  <a:lnTo>
                    <a:pt x="101" y="115"/>
                  </a:lnTo>
                  <a:lnTo>
                    <a:pt x="34" y="150"/>
                  </a:lnTo>
                  <a:lnTo>
                    <a:pt x="26" y="190"/>
                  </a:lnTo>
                  <a:lnTo>
                    <a:pt x="0" y="229"/>
                  </a:lnTo>
                  <a:close/>
                </a:path>
              </a:pathLst>
            </a:custGeom>
            <a:solidFill>
              <a:srgbClr val="F2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2" name="Freeform 90">
              <a:extLst>
                <a:ext uri="{FF2B5EF4-FFF2-40B4-BE49-F238E27FC236}">
                  <a16:creationId xmlns:a16="http://schemas.microsoft.com/office/drawing/2014/main" id="{10A3023C-B403-4A0E-873A-1007BFEC3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" y="2375"/>
              <a:ext cx="167" cy="292"/>
            </a:xfrm>
            <a:custGeom>
              <a:avLst/>
              <a:gdLst>
                <a:gd name="T0" fmla="*/ 46 w 167"/>
                <a:gd name="T1" fmla="*/ 55 h 292"/>
                <a:gd name="T2" fmla="*/ 38 w 167"/>
                <a:gd name="T3" fmla="*/ 272 h 292"/>
                <a:gd name="T4" fmla="*/ 62 w 167"/>
                <a:gd name="T5" fmla="*/ 288 h 292"/>
                <a:gd name="T6" fmla="*/ 101 w 167"/>
                <a:gd name="T7" fmla="*/ 69 h 292"/>
                <a:gd name="T8" fmla="*/ 109 w 167"/>
                <a:gd name="T9" fmla="*/ 148 h 292"/>
                <a:gd name="T10" fmla="*/ 107 w 167"/>
                <a:gd name="T11" fmla="*/ 292 h 292"/>
                <a:gd name="T12" fmla="*/ 133 w 167"/>
                <a:gd name="T13" fmla="*/ 284 h 292"/>
                <a:gd name="T14" fmla="*/ 167 w 167"/>
                <a:gd name="T15" fmla="*/ 71 h 292"/>
                <a:gd name="T16" fmla="*/ 167 w 167"/>
                <a:gd name="T17" fmla="*/ 0 h 292"/>
                <a:gd name="T18" fmla="*/ 70 w 167"/>
                <a:gd name="T19" fmla="*/ 20 h 292"/>
                <a:gd name="T20" fmla="*/ 0 w 167"/>
                <a:gd name="T21" fmla="*/ 41 h 292"/>
                <a:gd name="T22" fmla="*/ 46 w 167"/>
                <a:gd name="T23" fmla="*/ 55 h 292"/>
                <a:gd name="T24" fmla="*/ 46 w 167"/>
                <a:gd name="T25" fmla="*/ 55 h 29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7" h="292">
                  <a:moveTo>
                    <a:pt x="46" y="55"/>
                  </a:moveTo>
                  <a:lnTo>
                    <a:pt x="38" y="272"/>
                  </a:lnTo>
                  <a:lnTo>
                    <a:pt x="62" y="288"/>
                  </a:lnTo>
                  <a:lnTo>
                    <a:pt x="101" y="69"/>
                  </a:lnTo>
                  <a:lnTo>
                    <a:pt x="109" y="148"/>
                  </a:lnTo>
                  <a:lnTo>
                    <a:pt x="107" y="292"/>
                  </a:lnTo>
                  <a:lnTo>
                    <a:pt x="133" y="284"/>
                  </a:lnTo>
                  <a:lnTo>
                    <a:pt x="167" y="71"/>
                  </a:lnTo>
                  <a:lnTo>
                    <a:pt x="167" y="0"/>
                  </a:lnTo>
                  <a:lnTo>
                    <a:pt x="70" y="20"/>
                  </a:lnTo>
                  <a:lnTo>
                    <a:pt x="0" y="41"/>
                  </a:lnTo>
                  <a:lnTo>
                    <a:pt x="46" y="55"/>
                  </a:lnTo>
                  <a:close/>
                </a:path>
              </a:pathLst>
            </a:custGeom>
            <a:solidFill>
              <a:srgbClr val="FFF0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 91">
              <a:extLst>
                <a:ext uri="{FF2B5EF4-FFF2-40B4-BE49-F238E27FC236}">
                  <a16:creationId xmlns:a16="http://schemas.microsoft.com/office/drawing/2014/main" id="{9EE08B5E-B43E-48B1-8E64-BAD38B2A0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422"/>
              <a:ext cx="56" cy="229"/>
            </a:xfrm>
            <a:custGeom>
              <a:avLst/>
              <a:gdLst>
                <a:gd name="T0" fmla="*/ 52 w 56"/>
                <a:gd name="T1" fmla="*/ 0 h 229"/>
                <a:gd name="T2" fmla="*/ 56 w 56"/>
                <a:gd name="T3" fmla="*/ 162 h 229"/>
                <a:gd name="T4" fmla="*/ 12 w 56"/>
                <a:gd name="T5" fmla="*/ 229 h 229"/>
                <a:gd name="T6" fmla="*/ 0 w 56"/>
                <a:gd name="T7" fmla="*/ 202 h 229"/>
                <a:gd name="T8" fmla="*/ 16 w 56"/>
                <a:gd name="T9" fmla="*/ 144 h 229"/>
                <a:gd name="T10" fmla="*/ 20 w 56"/>
                <a:gd name="T11" fmla="*/ 85 h 229"/>
                <a:gd name="T12" fmla="*/ 4 w 56"/>
                <a:gd name="T13" fmla="*/ 79 h 229"/>
                <a:gd name="T14" fmla="*/ 16 w 56"/>
                <a:gd name="T15" fmla="*/ 22 h 229"/>
                <a:gd name="T16" fmla="*/ 52 w 56"/>
                <a:gd name="T17" fmla="*/ 0 h 229"/>
                <a:gd name="T18" fmla="*/ 52 w 56"/>
                <a:gd name="T19" fmla="*/ 0 h 2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6" h="229">
                  <a:moveTo>
                    <a:pt x="52" y="0"/>
                  </a:moveTo>
                  <a:lnTo>
                    <a:pt x="56" y="162"/>
                  </a:lnTo>
                  <a:lnTo>
                    <a:pt x="12" y="229"/>
                  </a:lnTo>
                  <a:lnTo>
                    <a:pt x="0" y="202"/>
                  </a:lnTo>
                  <a:lnTo>
                    <a:pt x="16" y="144"/>
                  </a:lnTo>
                  <a:lnTo>
                    <a:pt x="20" y="85"/>
                  </a:lnTo>
                  <a:lnTo>
                    <a:pt x="4" y="79"/>
                  </a:lnTo>
                  <a:lnTo>
                    <a:pt x="16" y="2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 92">
              <a:extLst>
                <a:ext uri="{FF2B5EF4-FFF2-40B4-BE49-F238E27FC236}">
                  <a16:creationId xmlns:a16="http://schemas.microsoft.com/office/drawing/2014/main" id="{69D6DB2A-6989-4CBA-93DA-E3E9686F5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9" y="2454"/>
              <a:ext cx="53" cy="158"/>
            </a:xfrm>
            <a:custGeom>
              <a:avLst/>
              <a:gdLst>
                <a:gd name="T0" fmla="*/ 49 w 53"/>
                <a:gd name="T1" fmla="*/ 0 h 158"/>
                <a:gd name="T2" fmla="*/ 0 w 53"/>
                <a:gd name="T3" fmla="*/ 108 h 158"/>
                <a:gd name="T4" fmla="*/ 0 w 53"/>
                <a:gd name="T5" fmla="*/ 158 h 158"/>
                <a:gd name="T6" fmla="*/ 37 w 53"/>
                <a:gd name="T7" fmla="*/ 99 h 158"/>
                <a:gd name="T8" fmla="*/ 53 w 53"/>
                <a:gd name="T9" fmla="*/ 23 h 158"/>
                <a:gd name="T10" fmla="*/ 49 w 53"/>
                <a:gd name="T11" fmla="*/ 0 h 158"/>
                <a:gd name="T12" fmla="*/ 49 w 53"/>
                <a:gd name="T13" fmla="*/ 0 h 1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3" h="158">
                  <a:moveTo>
                    <a:pt x="49" y="0"/>
                  </a:moveTo>
                  <a:lnTo>
                    <a:pt x="0" y="108"/>
                  </a:lnTo>
                  <a:lnTo>
                    <a:pt x="0" y="158"/>
                  </a:lnTo>
                  <a:lnTo>
                    <a:pt x="37" y="99"/>
                  </a:lnTo>
                  <a:lnTo>
                    <a:pt x="53" y="2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 93">
              <a:extLst>
                <a:ext uri="{FF2B5EF4-FFF2-40B4-BE49-F238E27FC236}">
                  <a16:creationId xmlns:a16="http://schemas.microsoft.com/office/drawing/2014/main" id="{B8C3D3BC-8195-4F7D-BD08-71E1A967F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" y="2302"/>
              <a:ext cx="241" cy="255"/>
            </a:xfrm>
            <a:custGeom>
              <a:avLst/>
              <a:gdLst>
                <a:gd name="T0" fmla="*/ 241 w 241"/>
                <a:gd name="T1" fmla="*/ 0 h 255"/>
                <a:gd name="T2" fmla="*/ 217 w 241"/>
                <a:gd name="T3" fmla="*/ 132 h 255"/>
                <a:gd name="T4" fmla="*/ 211 w 241"/>
                <a:gd name="T5" fmla="*/ 255 h 255"/>
                <a:gd name="T6" fmla="*/ 184 w 241"/>
                <a:gd name="T7" fmla="*/ 231 h 255"/>
                <a:gd name="T8" fmla="*/ 180 w 241"/>
                <a:gd name="T9" fmla="*/ 164 h 255"/>
                <a:gd name="T10" fmla="*/ 136 w 241"/>
                <a:gd name="T11" fmla="*/ 152 h 255"/>
                <a:gd name="T12" fmla="*/ 132 w 241"/>
                <a:gd name="T13" fmla="*/ 106 h 255"/>
                <a:gd name="T14" fmla="*/ 109 w 241"/>
                <a:gd name="T15" fmla="*/ 136 h 255"/>
                <a:gd name="T16" fmla="*/ 93 w 241"/>
                <a:gd name="T17" fmla="*/ 195 h 255"/>
                <a:gd name="T18" fmla="*/ 53 w 241"/>
                <a:gd name="T19" fmla="*/ 132 h 255"/>
                <a:gd name="T20" fmla="*/ 25 w 241"/>
                <a:gd name="T21" fmla="*/ 183 h 255"/>
                <a:gd name="T22" fmla="*/ 0 w 241"/>
                <a:gd name="T23" fmla="*/ 164 h 255"/>
                <a:gd name="T24" fmla="*/ 14 w 241"/>
                <a:gd name="T25" fmla="*/ 116 h 255"/>
                <a:gd name="T26" fmla="*/ 174 w 241"/>
                <a:gd name="T27" fmla="*/ 31 h 255"/>
                <a:gd name="T28" fmla="*/ 241 w 241"/>
                <a:gd name="T29" fmla="*/ 0 h 255"/>
                <a:gd name="T30" fmla="*/ 241 w 241"/>
                <a:gd name="T31" fmla="*/ 0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41" h="255">
                  <a:moveTo>
                    <a:pt x="241" y="0"/>
                  </a:moveTo>
                  <a:lnTo>
                    <a:pt x="217" y="132"/>
                  </a:lnTo>
                  <a:lnTo>
                    <a:pt x="211" y="255"/>
                  </a:lnTo>
                  <a:lnTo>
                    <a:pt x="184" y="231"/>
                  </a:lnTo>
                  <a:lnTo>
                    <a:pt x="180" y="164"/>
                  </a:lnTo>
                  <a:lnTo>
                    <a:pt x="136" y="152"/>
                  </a:lnTo>
                  <a:lnTo>
                    <a:pt x="132" y="106"/>
                  </a:lnTo>
                  <a:lnTo>
                    <a:pt x="109" y="136"/>
                  </a:lnTo>
                  <a:lnTo>
                    <a:pt x="93" y="195"/>
                  </a:lnTo>
                  <a:lnTo>
                    <a:pt x="53" y="132"/>
                  </a:lnTo>
                  <a:lnTo>
                    <a:pt x="25" y="183"/>
                  </a:lnTo>
                  <a:lnTo>
                    <a:pt x="0" y="164"/>
                  </a:lnTo>
                  <a:lnTo>
                    <a:pt x="14" y="116"/>
                  </a:lnTo>
                  <a:lnTo>
                    <a:pt x="174" y="31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6" name="Freeform 94">
              <a:extLst>
                <a:ext uri="{FF2B5EF4-FFF2-40B4-BE49-F238E27FC236}">
                  <a16:creationId xmlns:a16="http://schemas.microsoft.com/office/drawing/2014/main" id="{01DBB9DC-BD9D-48E2-A7B0-1747A43A6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8" y="2400"/>
              <a:ext cx="285" cy="1156"/>
            </a:xfrm>
            <a:custGeom>
              <a:avLst/>
              <a:gdLst>
                <a:gd name="T0" fmla="*/ 285 w 285"/>
                <a:gd name="T1" fmla="*/ 34 h 1156"/>
                <a:gd name="T2" fmla="*/ 235 w 285"/>
                <a:gd name="T3" fmla="*/ 0 h 1156"/>
                <a:gd name="T4" fmla="*/ 168 w 285"/>
                <a:gd name="T5" fmla="*/ 20 h 1156"/>
                <a:gd name="T6" fmla="*/ 170 w 285"/>
                <a:gd name="T7" fmla="*/ 87 h 1156"/>
                <a:gd name="T8" fmla="*/ 162 w 285"/>
                <a:gd name="T9" fmla="*/ 115 h 1156"/>
                <a:gd name="T10" fmla="*/ 136 w 285"/>
                <a:gd name="T11" fmla="*/ 58 h 1156"/>
                <a:gd name="T12" fmla="*/ 95 w 285"/>
                <a:gd name="T13" fmla="*/ 72 h 1156"/>
                <a:gd name="T14" fmla="*/ 73 w 285"/>
                <a:gd name="T15" fmla="*/ 42 h 1156"/>
                <a:gd name="T16" fmla="*/ 57 w 285"/>
                <a:gd name="T17" fmla="*/ 196 h 1156"/>
                <a:gd name="T18" fmla="*/ 0 w 285"/>
                <a:gd name="T19" fmla="*/ 299 h 1156"/>
                <a:gd name="T20" fmla="*/ 24 w 285"/>
                <a:gd name="T21" fmla="*/ 538 h 1156"/>
                <a:gd name="T22" fmla="*/ 114 w 285"/>
                <a:gd name="T23" fmla="*/ 943 h 1156"/>
                <a:gd name="T24" fmla="*/ 140 w 285"/>
                <a:gd name="T25" fmla="*/ 1050 h 1156"/>
                <a:gd name="T26" fmla="*/ 140 w 285"/>
                <a:gd name="T27" fmla="*/ 1156 h 1156"/>
                <a:gd name="T28" fmla="*/ 190 w 285"/>
                <a:gd name="T29" fmla="*/ 1117 h 1156"/>
                <a:gd name="T30" fmla="*/ 213 w 285"/>
                <a:gd name="T31" fmla="*/ 951 h 1156"/>
                <a:gd name="T32" fmla="*/ 205 w 285"/>
                <a:gd name="T33" fmla="*/ 820 h 1156"/>
                <a:gd name="T34" fmla="*/ 223 w 285"/>
                <a:gd name="T35" fmla="*/ 571 h 1156"/>
                <a:gd name="T36" fmla="*/ 219 w 285"/>
                <a:gd name="T37" fmla="*/ 344 h 1156"/>
                <a:gd name="T38" fmla="*/ 194 w 285"/>
                <a:gd name="T39" fmla="*/ 119 h 1156"/>
                <a:gd name="T40" fmla="*/ 198 w 285"/>
                <a:gd name="T41" fmla="*/ 77 h 1156"/>
                <a:gd name="T42" fmla="*/ 215 w 285"/>
                <a:gd name="T43" fmla="*/ 166 h 1156"/>
                <a:gd name="T44" fmla="*/ 235 w 285"/>
                <a:gd name="T45" fmla="*/ 210 h 1156"/>
                <a:gd name="T46" fmla="*/ 253 w 285"/>
                <a:gd name="T47" fmla="*/ 97 h 1156"/>
                <a:gd name="T48" fmla="*/ 285 w 285"/>
                <a:gd name="T49" fmla="*/ 34 h 1156"/>
                <a:gd name="T50" fmla="*/ 285 w 285"/>
                <a:gd name="T51" fmla="*/ 34 h 115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85" h="1156">
                  <a:moveTo>
                    <a:pt x="285" y="34"/>
                  </a:moveTo>
                  <a:lnTo>
                    <a:pt x="235" y="0"/>
                  </a:lnTo>
                  <a:lnTo>
                    <a:pt x="168" y="20"/>
                  </a:lnTo>
                  <a:lnTo>
                    <a:pt x="170" y="87"/>
                  </a:lnTo>
                  <a:lnTo>
                    <a:pt x="162" y="115"/>
                  </a:lnTo>
                  <a:lnTo>
                    <a:pt x="136" y="58"/>
                  </a:lnTo>
                  <a:lnTo>
                    <a:pt x="95" y="72"/>
                  </a:lnTo>
                  <a:lnTo>
                    <a:pt x="73" y="42"/>
                  </a:lnTo>
                  <a:lnTo>
                    <a:pt x="57" y="196"/>
                  </a:lnTo>
                  <a:lnTo>
                    <a:pt x="0" y="299"/>
                  </a:lnTo>
                  <a:lnTo>
                    <a:pt x="24" y="538"/>
                  </a:lnTo>
                  <a:lnTo>
                    <a:pt x="114" y="943"/>
                  </a:lnTo>
                  <a:lnTo>
                    <a:pt x="140" y="1050"/>
                  </a:lnTo>
                  <a:lnTo>
                    <a:pt x="140" y="1156"/>
                  </a:lnTo>
                  <a:lnTo>
                    <a:pt x="190" y="1117"/>
                  </a:lnTo>
                  <a:lnTo>
                    <a:pt x="213" y="951"/>
                  </a:lnTo>
                  <a:lnTo>
                    <a:pt x="205" y="820"/>
                  </a:lnTo>
                  <a:lnTo>
                    <a:pt x="223" y="571"/>
                  </a:lnTo>
                  <a:lnTo>
                    <a:pt x="219" y="344"/>
                  </a:lnTo>
                  <a:lnTo>
                    <a:pt x="194" y="119"/>
                  </a:lnTo>
                  <a:lnTo>
                    <a:pt x="198" y="77"/>
                  </a:lnTo>
                  <a:lnTo>
                    <a:pt x="215" y="166"/>
                  </a:lnTo>
                  <a:lnTo>
                    <a:pt x="235" y="210"/>
                  </a:lnTo>
                  <a:lnTo>
                    <a:pt x="253" y="97"/>
                  </a:lnTo>
                  <a:lnTo>
                    <a:pt x="285" y="34"/>
                  </a:lnTo>
                  <a:close/>
                </a:path>
              </a:pathLst>
            </a:custGeom>
            <a:solidFill>
              <a:srgbClr val="FFF0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7" name="Freeform 95">
              <a:extLst>
                <a:ext uri="{FF2B5EF4-FFF2-40B4-BE49-F238E27FC236}">
                  <a16:creationId xmlns:a16="http://schemas.microsoft.com/office/drawing/2014/main" id="{A10B5520-3536-4160-A9B7-0F6F2860C8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" y="2748"/>
              <a:ext cx="163" cy="982"/>
            </a:xfrm>
            <a:custGeom>
              <a:avLst/>
              <a:gdLst>
                <a:gd name="T0" fmla="*/ 0 w 163"/>
                <a:gd name="T1" fmla="*/ 0 h 982"/>
                <a:gd name="T2" fmla="*/ 101 w 163"/>
                <a:gd name="T3" fmla="*/ 69 h 982"/>
                <a:gd name="T4" fmla="*/ 125 w 163"/>
                <a:gd name="T5" fmla="*/ 257 h 982"/>
                <a:gd name="T6" fmla="*/ 163 w 163"/>
                <a:gd name="T7" fmla="*/ 423 h 982"/>
                <a:gd name="T8" fmla="*/ 139 w 163"/>
                <a:gd name="T9" fmla="*/ 804 h 982"/>
                <a:gd name="T10" fmla="*/ 155 w 163"/>
                <a:gd name="T11" fmla="*/ 982 h 982"/>
                <a:gd name="T12" fmla="*/ 79 w 163"/>
                <a:gd name="T13" fmla="*/ 978 h 982"/>
                <a:gd name="T14" fmla="*/ 8 w 163"/>
                <a:gd name="T15" fmla="*/ 704 h 982"/>
                <a:gd name="T16" fmla="*/ 26 w 163"/>
                <a:gd name="T17" fmla="*/ 619 h 982"/>
                <a:gd name="T18" fmla="*/ 26 w 163"/>
                <a:gd name="T19" fmla="*/ 545 h 982"/>
                <a:gd name="T20" fmla="*/ 36 w 163"/>
                <a:gd name="T21" fmla="*/ 431 h 982"/>
                <a:gd name="T22" fmla="*/ 46 w 163"/>
                <a:gd name="T23" fmla="*/ 401 h 982"/>
                <a:gd name="T24" fmla="*/ 62 w 163"/>
                <a:gd name="T25" fmla="*/ 299 h 982"/>
                <a:gd name="T26" fmla="*/ 58 w 163"/>
                <a:gd name="T27" fmla="*/ 162 h 982"/>
                <a:gd name="T28" fmla="*/ 46 w 163"/>
                <a:gd name="T29" fmla="*/ 54 h 982"/>
                <a:gd name="T30" fmla="*/ 0 w 163"/>
                <a:gd name="T31" fmla="*/ 0 h 982"/>
                <a:gd name="T32" fmla="*/ 0 w 163"/>
                <a:gd name="T33" fmla="*/ 0 h 9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3" h="982">
                  <a:moveTo>
                    <a:pt x="0" y="0"/>
                  </a:moveTo>
                  <a:lnTo>
                    <a:pt x="101" y="69"/>
                  </a:lnTo>
                  <a:lnTo>
                    <a:pt x="125" y="257"/>
                  </a:lnTo>
                  <a:lnTo>
                    <a:pt x="163" y="423"/>
                  </a:lnTo>
                  <a:lnTo>
                    <a:pt x="139" y="804"/>
                  </a:lnTo>
                  <a:lnTo>
                    <a:pt x="155" y="982"/>
                  </a:lnTo>
                  <a:lnTo>
                    <a:pt x="79" y="978"/>
                  </a:lnTo>
                  <a:lnTo>
                    <a:pt x="8" y="704"/>
                  </a:lnTo>
                  <a:lnTo>
                    <a:pt x="26" y="619"/>
                  </a:lnTo>
                  <a:lnTo>
                    <a:pt x="26" y="545"/>
                  </a:lnTo>
                  <a:lnTo>
                    <a:pt x="36" y="431"/>
                  </a:lnTo>
                  <a:lnTo>
                    <a:pt x="46" y="401"/>
                  </a:lnTo>
                  <a:lnTo>
                    <a:pt x="62" y="299"/>
                  </a:lnTo>
                  <a:lnTo>
                    <a:pt x="58" y="162"/>
                  </a:lnTo>
                  <a:lnTo>
                    <a:pt x="46" y="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8" name="Freeform 96">
              <a:extLst>
                <a:ext uri="{FF2B5EF4-FFF2-40B4-BE49-F238E27FC236}">
                  <a16:creationId xmlns:a16="http://schemas.microsoft.com/office/drawing/2014/main" id="{FCACD9CD-5A02-4B1B-84DB-79C4B12830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2470"/>
              <a:ext cx="710" cy="1604"/>
            </a:xfrm>
            <a:custGeom>
              <a:avLst/>
              <a:gdLst>
                <a:gd name="T0" fmla="*/ 231 w 710"/>
                <a:gd name="T1" fmla="*/ 0 h 1604"/>
                <a:gd name="T2" fmla="*/ 220 w 710"/>
                <a:gd name="T3" fmla="*/ 19 h 1604"/>
                <a:gd name="T4" fmla="*/ 188 w 710"/>
                <a:gd name="T5" fmla="*/ 75 h 1604"/>
                <a:gd name="T6" fmla="*/ 172 w 710"/>
                <a:gd name="T7" fmla="*/ 83 h 1604"/>
                <a:gd name="T8" fmla="*/ 123 w 710"/>
                <a:gd name="T9" fmla="*/ 104 h 1604"/>
                <a:gd name="T10" fmla="*/ 89 w 710"/>
                <a:gd name="T11" fmla="*/ 128 h 1604"/>
                <a:gd name="T12" fmla="*/ 36 w 710"/>
                <a:gd name="T13" fmla="*/ 166 h 1604"/>
                <a:gd name="T14" fmla="*/ 6 w 710"/>
                <a:gd name="T15" fmla="*/ 225 h 1604"/>
                <a:gd name="T16" fmla="*/ 0 w 710"/>
                <a:gd name="T17" fmla="*/ 266 h 1604"/>
                <a:gd name="T18" fmla="*/ 0 w 710"/>
                <a:gd name="T19" fmla="*/ 347 h 1604"/>
                <a:gd name="T20" fmla="*/ 0 w 710"/>
                <a:gd name="T21" fmla="*/ 385 h 1604"/>
                <a:gd name="T22" fmla="*/ 51 w 710"/>
                <a:gd name="T23" fmla="*/ 594 h 1604"/>
                <a:gd name="T24" fmla="*/ 109 w 710"/>
                <a:gd name="T25" fmla="*/ 737 h 1604"/>
                <a:gd name="T26" fmla="*/ 85 w 710"/>
                <a:gd name="T27" fmla="*/ 784 h 1604"/>
                <a:gd name="T28" fmla="*/ 73 w 710"/>
                <a:gd name="T29" fmla="*/ 835 h 1604"/>
                <a:gd name="T30" fmla="*/ 40 w 710"/>
                <a:gd name="T31" fmla="*/ 946 h 1604"/>
                <a:gd name="T32" fmla="*/ 30 w 710"/>
                <a:gd name="T33" fmla="*/ 1068 h 1604"/>
                <a:gd name="T34" fmla="*/ 32 w 710"/>
                <a:gd name="T35" fmla="*/ 1276 h 1604"/>
                <a:gd name="T36" fmla="*/ 44 w 710"/>
                <a:gd name="T37" fmla="*/ 1604 h 1604"/>
                <a:gd name="T38" fmla="*/ 441 w 710"/>
                <a:gd name="T39" fmla="*/ 1600 h 1604"/>
                <a:gd name="T40" fmla="*/ 492 w 710"/>
                <a:gd name="T41" fmla="*/ 1487 h 1604"/>
                <a:gd name="T42" fmla="*/ 639 w 710"/>
                <a:gd name="T43" fmla="*/ 1377 h 1604"/>
                <a:gd name="T44" fmla="*/ 651 w 710"/>
                <a:gd name="T45" fmla="*/ 1302 h 1604"/>
                <a:gd name="T46" fmla="*/ 661 w 710"/>
                <a:gd name="T47" fmla="*/ 1108 h 1604"/>
                <a:gd name="T48" fmla="*/ 668 w 710"/>
                <a:gd name="T49" fmla="*/ 885 h 1604"/>
                <a:gd name="T50" fmla="*/ 657 w 710"/>
                <a:gd name="T51" fmla="*/ 776 h 1604"/>
                <a:gd name="T52" fmla="*/ 655 w 710"/>
                <a:gd name="T53" fmla="*/ 610 h 1604"/>
                <a:gd name="T54" fmla="*/ 682 w 710"/>
                <a:gd name="T55" fmla="*/ 549 h 1604"/>
                <a:gd name="T56" fmla="*/ 708 w 710"/>
                <a:gd name="T57" fmla="*/ 468 h 1604"/>
                <a:gd name="T58" fmla="*/ 710 w 710"/>
                <a:gd name="T59" fmla="*/ 426 h 1604"/>
                <a:gd name="T60" fmla="*/ 645 w 710"/>
                <a:gd name="T61" fmla="*/ 262 h 1604"/>
                <a:gd name="T62" fmla="*/ 627 w 710"/>
                <a:gd name="T63" fmla="*/ 185 h 1604"/>
                <a:gd name="T64" fmla="*/ 611 w 710"/>
                <a:gd name="T65" fmla="*/ 162 h 1604"/>
                <a:gd name="T66" fmla="*/ 550 w 710"/>
                <a:gd name="T67" fmla="*/ 114 h 1604"/>
                <a:gd name="T68" fmla="*/ 289 w 710"/>
                <a:gd name="T69" fmla="*/ 0 h 1604"/>
                <a:gd name="T70" fmla="*/ 231 w 710"/>
                <a:gd name="T71" fmla="*/ 0 h 1604"/>
                <a:gd name="T72" fmla="*/ 231 w 710"/>
                <a:gd name="T73" fmla="*/ 0 h 160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10" h="1604">
                  <a:moveTo>
                    <a:pt x="231" y="0"/>
                  </a:moveTo>
                  <a:lnTo>
                    <a:pt x="220" y="19"/>
                  </a:lnTo>
                  <a:lnTo>
                    <a:pt x="188" y="75"/>
                  </a:lnTo>
                  <a:lnTo>
                    <a:pt x="172" y="83"/>
                  </a:lnTo>
                  <a:lnTo>
                    <a:pt x="123" y="104"/>
                  </a:lnTo>
                  <a:lnTo>
                    <a:pt x="89" y="128"/>
                  </a:lnTo>
                  <a:lnTo>
                    <a:pt x="36" y="166"/>
                  </a:lnTo>
                  <a:lnTo>
                    <a:pt x="6" y="225"/>
                  </a:lnTo>
                  <a:lnTo>
                    <a:pt x="0" y="266"/>
                  </a:lnTo>
                  <a:lnTo>
                    <a:pt x="0" y="347"/>
                  </a:lnTo>
                  <a:lnTo>
                    <a:pt x="0" y="385"/>
                  </a:lnTo>
                  <a:lnTo>
                    <a:pt x="51" y="594"/>
                  </a:lnTo>
                  <a:lnTo>
                    <a:pt x="109" y="737"/>
                  </a:lnTo>
                  <a:lnTo>
                    <a:pt x="85" y="784"/>
                  </a:lnTo>
                  <a:lnTo>
                    <a:pt x="73" y="835"/>
                  </a:lnTo>
                  <a:lnTo>
                    <a:pt x="40" y="946"/>
                  </a:lnTo>
                  <a:lnTo>
                    <a:pt x="30" y="1068"/>
                  </a:lnTo>
                  <a:lnTo>
                    <a:pt x="32" y="1276"/>
                  </a:lnTo>
                  <a:lnTo>
                    <a:pt x="44" y="1604"/>
                  </a:lnTo>
                  <a:lnTo>
                    <a:pt x="441" y="1600"/>
                  </a:lnTo>
                  <a:lnTo>
                    <a:pt x="492" y="1487"/>
                  </a:lnTo>
                  <a:lnTo>
                    <a:pt x="639" y="1377"/>
                  </a:lnTo>
                  <a:lnTo>
                    <a:pt x="651" y="1302"/>
                  </a:lnTo>
                  <a:lnTo>
                    <a:pt x="661" y="1108"/>
                  </a:lnTo>
                  <a:lnTo>
                    <a:pt x="668" y="885"/>
                  </a:lnTo>
                  <a:lnTo>
                    <a:pt x="657" y="776"/>
                  </a:lnTo>
                  <a:lnTo>
                    <a:pt x="655" y="610"/>
                  </a:lnTo>
                  <a:lnTo>
                    <a:pt x="682" y="549"/>
                  </a:lnTo>
                  <a:lnTo>
                    <a:pt x="708" y="468"/>
                  </a:lnTo>
                  <a:lnTo>
                    <a:pt x="710" y="426"/>
                  </a:lnTo>
                  <a:lnTo>
                    <a:pt x="645" y="262"/>
                  </a:lnTo>
                  <a:lnTo>
                    <a:pt x="627" y="185"/>
                  </a:lnTo>
                  <a:lnTo>
                    <a:pt x="611" y="162"/>
                  </a:lnTo>
                  <a:lnTo>
                    <a:pt x="550" y="114"/>
                  </a:lnTo>
                  <a:lnTo>
                    <a:pt x="289" y="0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rgbClr val="D6D9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79" name="Freeform 97">
              <a:extLst>
                <a:ext uri="{FF2B5EF4-FFF2-40B4-BE49-F238E27FC236}">
                  <a16:creationId xmlns:a16="http://schemas.microsoft.com/office/drawing/2014/main" id="{E05AC36C-7BA4-481C-BC4E-747147D9E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2584"/>
              <a:ext cx="101" cy="121"/>
            </a:xfrm>
            <a:custGeom>
              <a:avLst/>
              <a:gdLst>
                <a:gd name="T0" fmla="*/ 16 w 101"/>
                <a:gd name="T1" fmla="*/ 121 h 121"/>
                <a:gd name="T2" fmla="*/ 26 w 101"/>
                <a:gd name="T3" fmla="*/ 83 h 121"/>
                <a:gd name="T4" fmla="*/ 46 w 101"/>
                <a:gd name="T5" fmla="*/ 83 h 121"/>
                <a:gd name="T6" fmla="*/ 56 w 101"/>
                <a:gd name="T7" fmla="*/ 105 h 121"/>
                <a:gd name="T8" fmla="*/ 101 w 101"/>
                <a:gd name="T9" fmla="*/ 121 h 121"/>
                <a:gd name="T10" fmla="*/ 56 w 101"/>
                <a:gd name="T11" fmla="*/ 48 h 121"/>
                <a:gd name="T12" fmla="*/ 48 w 101"/>
                <a:gd name="T13" fmla="*/ 16 h 121"/>
                <a:gd name="T14" fmla="*/ 30 w 101"/>
                <a:gd name="T15" fmla="*/ 0 h 121"/>
                <a:gd name="T16" fmla="*/ 14 w 101"/>
                <a:gd name="T17" fmla="*/ 14 h 121"/>
                <a:gd name="T18" fmla="*/ 0 w 101"/>
                <a:gd name="T19" fmla="*/ 44 h 121"/>
                <a:gd name="T20" fmla="*/ 4 w 101"/>
                <a:gd name="T21" fmla="*/ 95 h 121"/>
                <a:gd name="T22" fmla="*/ 16 w 101"/>
                <a:gd name="T23" fmla="*/ 121 h 121"/>
                <a:gd name="T24" fmla="*/ 16 w 101"/>
                <a:gd name="T25" fmla="*/ 121 h 1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" h="121">
                  <a:moveTo>
                    <a:pt x="16" y="121"/>
                  </a:moveTo>
                  <a:lnTo>
                    <a:pt x="26" y="83"/>
                  </a:lnTo>
                  <a:lnTo>
                    <a:pt x="46" y="83"/>
                  </a:lnTo>
                  <a:lnTo>
                    <a:pt x="56" y="105"/>
                  </a:lnTo>
                  <a:lnTo>
                    <a:pt x="101" y="121"/>
                  </a:lnTo>
                  <a:lnTo>
                    <a:pt x="56" y="48"/>
                  </a:lnTo>
                  <a:lnTo>
                    <a:pt x="48" y="16"/>
                  </a:lnTo>
                  <a:lnTo>
                    <a:pt x="30" y="0"/>
                  </a:lnTo>
                  <a:lnTo>
                    <a:pt x="14" y="14"/>
                  </a:lnTo>
                  <a:lnTo>
                    <a:pt x="0" y="44"/>
                  </a:lnTo>
                  <a:lnTo>
                    <a:pt x="4" y="95"/>
                  </a:lnTo>
                  <a:lnTo>
                    <a:pt x="16" y="121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0" name="Freeform 98">
              <a:extLst>
                <a:ext uri="{FF2B5EF4-FFF2-40B4-BE49-F238E27FC236}">
                  <a16:creationId xmlns:a16="http://schemas.microsoft.com/office/drawing/2014/main" id="{734FC1E6-79FD-4BF0-9C87-63D22A23F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" y="3483"/>
              <a:ext cx="87" cy="38"/>
            </a:xfrm>
            <a:custGeom>
              <a:avLst/>
              <a:gdLst>
                <a:gd name="T0" fmla="*/ 0 w 87"/>
                <a:gd name="T1" fmla="*/ 38 h 38"/>
                <a:gd name="T2" fmla="*/ 40 w 87"/>
                <a:gd name="T3" fmla="*/ 26 h 38"/>
                <a:gd name="T4" fmla="*/ 87 w 87"/>
                <a:gd name="T5" fmla="*/ 20 h 38"/>
                <a:gd name="T6" fmla="*/ 34 w 87"/>
                <a:gd name="T7" fmla="*/ 6 h 38"/>
                <a:gd name="T8" fmla="*/ 0 w 87"/>
                <a:gd name="T9" fmla="*/ 0 h 38"/>
                <a:gd name="T10" fmla="*/ 0 w 87"/>
                <a:gd name="T11" fmla="*/ 38 h 38"/>
                <a:gd name="T12" fmla="*/ 0 w 87"/>
                <a:gd name="T13" fmla="*/ 38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" h="38">
                  <a:moveTo>
                    <a:pt x="0" y="38"/>
                  </a:moveTo>
                  <a:lnTo>
                    <a:pt x="40" y="26"/>
                  </a:lnTo>
                  <a:lnTo>
                    <a:pt x="87" y="20"/>
                  </a:lnTo>
                  <a:lnTo>
                    <a:pt x="34" y="6"/>
                  </a:lnTo>
                  <a:lnTo>
                    <a:pt x="0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1" name="Freeform 99">
              <a:extLst>
                <a:ext uri="{FF2B5EF4-FFF2-40B4-BE49-F238E27FC236}">
                  <a16:creationId xmlns:a16="http://schemas.microsoft.com/office/drawing/2014/main" id="{69E22CD5-365F-4864-927B-A10CB7A27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" y="3471"/>
              <a:ext cx="161" cy="192"/>
            </a:xfrm>
            <a:custGeom>
              <a:avLst/>
              <a:gdLst>
                <a:gd name="T0" fmla="*/ 0 w 161"/>
                <a:gd name="T1" fmla="*/ 95 h 192"/>
                <a:gd name="T2" fmla="*/ 28 w 161"/>
                <a:gd name="T3" fmla="*/ 83 h 192"/>
                <a:gd name="T4" fmla="*/ 30 w 161"/>
                <a:gd name="T5" fmla="*/ 54 h 192"/>
                <a:gd name="T6" fmla="*/ 40 w 161"/>
                <a:gd name="T7" fmla="*/ 32 h 192"/>
                <a:gd name="T8" fmla="*/ 93 w 161"/>
                <a:gd name="T9" fmla="*/ 32 h 192"/>
                <a:gd name="T10" fmla="*/ 129 w 161"/>
                <a:gd name="T11" fmla="*/ 0 h 192"/>
                <a:gd name="T12" fmla="*/ 129 w 161"/>
                <a:gd name="T13" fmla="*/ 34 h 192"/>
                <a:gd name="T14" fmla="*/ 99 w 161"/>
                <a:gd name="T15" fmla="*/ 50 h 192"/>
                <a:gd name="T16" fmla="*/ 97 w 161"/>
                <a:gd name="T17" fmla="*/ 73 h 192"/>
                <a:gd name="T18" fmla="*/ 89 w 161"/>
                <a:gd name="T19" fmla="*/ 91 h 192"/>
                <a:gd name="T20" fmla="*/ 109 w 161"/>
                <a:gd name="T21" fmla="*/ 115 h 192"/>
                <a:gd name="T22" fmla="*/ 137 w 161"/>
                <a:gd name="T23" fmla="*/ 62 h 192"/>
                <a:gd name="T24" fmla="*/ 161 w 161"/>
                <a:gd name="T25" fmla="*/ 62 h 192"/>
                <a:gd name="T26" fmla="*/ 161 w 161"/>
                <a:gd name="T27" fmla="*/ 123 h 192"/>
                <a:gd name="T28" fmla="*/ 143 w 161"/>
                <a:gd name="T29" fmla="*/ 192 h 192"/>
                <a:gd name="T30" fmla="*/ 91 w 161"/>
                <a:gd name="T31" fmla="*/ 174 h 192"/>
                <a:gd name="T32" fmla="*/ 62 w 161"/>
                <a:gd name="T33" fmla="*/ 192 h 192"/>
                <a:gd name="T34" fmla="*/ 0 w 161"/>
                <a:gd name="T35" fmla="*/ 95 h 192"/>
                <a:gd name="T36" fmla="*/ 0 w 161"/>
                <a:gd name="T37" fmla="*/ 95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1" h="192">
                  <a:moveTo>
                    <a:pt x="0" y="95"/>
                  </a:moveTo>
                  <a:lnTo>
                    <a:pt x="28" y="83"/>
                  </a:lnTo>
                  <a:lnTo>
                    <a:pt x="30" y="54"/>
                  </a:lnTo>
                  <a:lnTo>
                    <a:pt x="40" y="32"/>
                  </a:lnTo>
                  <a:lnTo>
                    <a:pt x="93" y="32"/>
                  </a:lnTo>
                  <a:lnTo>
                    <a:pt x="129" y="0"/>
                  </a:lnTo>
                  <a:lnTo>
                    <a:pt x="129" y="34"/>
                  </a:lnTo>
                  <a:lnTo>
                    <a:pt x="99" y="50"/>
                  </a:lnTo>
                  <a:lnTo>
                    <a:pt x="97" y="73"/>
                  </a:lnTo>
                  <a:lnTo>
                    <a:pt x="89" y="91"/>
                  </a:lnTo>
                  <a:lnTo>
                    <a:pt x="109" y="115"/>
                  </a:lnTo>
                  <a:lnTo>
                    <a:pt x="137" y="62"/>
                  </a:lnTo>
                  <a:lnTo>
                    <a:pt x="161" y="62"/>
                  </a:lnTo>
                  <a:lnTo>
                    <a:pt x="161" y="123"/>
                  </a:lnTo>
                  <a:lnTo>
                    <a:pt x="143" y="192"/>
                  </a:lnTo>
                  <a:lnTo>
                    <a:pt x="91" y="174"/>
                  </a:lnTo>
                  <a:lnTo>
                    <a:pt x="62" y="192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2" name="Freeform 100">
              <a:extLst>
                <a:ext uri="{FF2B5EF4-FFF2-40B4-BE49-F238E27FC236}">
                  <a16:creationId xmlns:a16="http://schemas.microsoft.com/office/drawing/2014/main" id="{C2462155-3190-453A-9AE3-CB66EBB0B1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" y="2993"/>
              <a:ext cx="109" cy="403"/>
            </a:xfrm>
            <a:custGeom>
              <a:avLst/>
              <a:gdLst>
                <a:gd name="T0" fmla="*/ 109 w 109"/>
                <a:gd name="T1" fmla="*/ 125 h 403"/>
                <a:gd name="T2" fmla="*/ 52 w 109"/>
                <a:gd name="T3" fmla="*/ 131 h 403"/>
                <a:gd name="T4" fmla="*/ 85 w 109"/>
                <a:gd name="T5" fmla="*/ 312 h 403"/>
                <a:gd name="T6" fmla="*/ 85 w 109"/>
                <a:gd name="T7" fmla="*/ 403 h 403"/>
                <a:gd name="T8" fmla="*/ 68 w 109"/>
                <a:gd name="T9" fmla="*/ 326 h 403"/>
                <a:gd name="T10" fmla="*/ 36 w 109"/>
                <a:gd name="T11" fmla="*/ 287 h 403"/>
                <a:gd name="T12" fmla="*/ 46 w 109"/>
                <a:gd name="T13" fmla="*/ 269 h 403"/>
                <a:gd name="T14" fmla="*/ 36 w 109"/>
                <a:gd name="T15" fmla="*/ 188 h 403"/>
                <a:gd name="T16" fmla="*/ 0 w 109"/>
                <a:gd name="T17" fmla="*/ 0 h 403"/>
                <a:gd name="T18" fmla="*/ 109 w 109"/>
                <a:gd name="T19" fmla="*/ 125 h 403"/>
                <a:gd name="T20" fmla="*/ 109 w 109"/>
                <a:gd name="T21" fmla="*/ 125 h 40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" h="403">
                  <a:moveTo>
                    <a:pt x="109" y="125"/>
                  </a:moveTo>
                  <a:lnTo>
                    <a:pt x="52" y="131"/>
                  </a:lnTo>
                  <a:lnTo>
                    <a:pt x="85" y="312"/>
                  </a:lnTo>
                  <a:lnTo>
                    <a:pt x="85" y="403"/>
                  </a:lnTo>
                  <a:lnTo>
                    <a:pt x="68" y="326"/>
                  </a:lnTo>
                  <a:lnTo>
                    <a:pt x="36" y="287"/>
                  </a:lnTo>
                  <a:lnTo>
                    <a:pt x="46" y="269"/>
                  </a:lnTo>
                  <a:lnTo>
                    <a:pt x="36" y="188"/>
                  </a:lnTo>
                  <a:lnTo>
                    <a:pt x="0" y="0"/>
                  </a:lnTo>
                  <a:lnTo>
                    <a:pt x="109" y="125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3" name="Freeform 101">
              <a:extLst>
                <a:ext uri="{FF2B5EF4-FFF2-40B4-BE49-F238E27FC236}">
                  <a16:creationId xmlns:a16="http://schemas.microsoft.com/office/drawing/2014/main" id="{5433B660-2145-4E32-903E-A7C984170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" y="3471"/>
              <a:ext cx="423" cy="627"/>
            </a:xfrm>
            <a:custGeom>
              <a:avLst/>
              <a:gdLst>
                <a:gd name="T0" fmla="*/ 197 w 423"/>
                <a:gd name="T1" fmla="*/ 2 h 627"/>
                <a:gd name="T2" fmla="*/ 197 w 423"/>
                <a:gd name="T3" fmla="*/ 54 h 627"/>
                <a:gd name="T4" fmla="*/ 142 w 423"/>
                <a:gd name="T5" fmla="*/ 56 h 627"/>
                <a:gd name="T6" fmla="*/ 130 w 423"/>
                <a:gd name="T7" fmla="*/ 93 h 627"/>
                <a:gd name="T8" fmla="*/ 192 w 423"/>
                <a:gd name="T9" fmla="*/ 103 h 627"/>
                <a:gd name="T10" fmla="*/ 201 w 423"/>
                <a:gd name="T11" fmla="*/ 143 h 627"/>
                <a:gd name="T12" fmla="*/ 174 w 423"/>
                <a:gd name="T13" fmla="*/ 154 h 627"/>
                <a:gd name="T14" fmla="*/ 221 w 423"/>
                <a:gd name="T15" fmla="*/ 192 h 627"/>
                <a:gd name="T16" fmla="*/ 217 w 423"/>
                <a:gd name="T17" fmla="*/ 218 h 627"/>
                <a:gd name="T18" fmla="*/ 261 w 423"/>
                <a:gd name="T19" fmla="*/ 263 h 627"/>
                <a:gd name="T20" fmla="*/ 209 w 423"/>
                <a:gd name="T21" fmla="*/ 281 h 627"/>
                <a:gd name="T22" fmla="*/ 263 w 423"/>
                <a:gd name="T23" fmla="*/ 312 h 627"/>
                <a:gd name="T24" fmla="*/ 281 w 423"/>
                <a:gd name="T25" fmla="*/ 336 h 627"/>
                <a:gd name="T26" fmla="*/ 186 w 423"/>
                <a:gd name="T27" fmla="*/ 354 h 627"/>
                <a:gd name="T28" fmla="*/ 255 w 423"/>
                <a:gd name="T29" fmla="*/ 390 h 627"/>
                <a:gd name="T30" fmla="*/ 239 w 423"/>
                <a:gd name="T31" fmla="*/ 425 h 627"/>
                <a:gd name="T32" fmla="*/ 279 w 423"/>
                <a:gd name="T33" fmla="*/ 433 h 627"/>
                <a:gd name="T34" fmla="*/ 201 w 423"/>
                <a:gd name="T35" fmla="*/ 455 h 627"/>
                <a:gd name="T36" fmla="*/ 61 w 423"/>
                <a:gd name="T37" fmla="*/ 425 h 627"/>
                <a:gd name="T38" fmla="*/ 79 w 423"/>
                <a:gd name="T39" fmla="*/ 390 h 627"/>
                <a:gd name="T40" fmla="*/ 134 w 423"/>
                <a:gd name="T41" fmla="*/ 397 h 627"/>
                <a:gd name="T42" fmla="*/ 172 w 423"/>
                <a:gd name="T43" fmla="*/ 386 h 627"/>
                <a:gd name="T44" fmla="*/ 105 w 423"/>
                <a:gd name="T45" fmla="*/ 340 h 627"/>
                <a:gd name="T46" fmla="*/ 108 w 423"/>
                <a:gd name="T47" fmla="*/ 293 h 627"/>
                <a:gd name="T48" fmla="*/ 186 w 423"/>
                <a:gd name="T49" fmla="*/ 273 h 627"/>
                <a:gd name="T50" fmla="*/ 83 w 423"/>
                <a:gd name="T51" fmla="*/ 247 h 627"/>
                <a:gd name="T52" fmla="*/ 51 w 423"/>
                <a:gd name="T53" fmla="*/ 216 h 627"/>
                <a:gd name="T54" fmla="*/ 140 w 423"/>
                <a:gd name="T55" fmla="*/ 228 h 627"/>
                <a:gd name="T56" fmla="*/ 71 w 423"/>
                <a:gd name="T57" fmla="*/ 123 h 627"/>
                <a:gd name="T58" fmla="*/ 27 w 423"/>
                <a:gd name="T59" fmla="*/ 0 h 627"/>
                <a:gd name="T60" fmla="*/ 0 w 423"/>
                <a:gd name="T61" fmla="*/ 22 h 627"/>
                <a:gd name="T62" fmla="*/ 6 w 423"/>
                <a:gd name="T63" fmla="*/ 441 h 627"/>
                <a:gd name="T64" fmla="*/ 35 w 423"/>
                <a:gd name="T65" fmla="*/ 627 h 627"/>
                <a:gd name="T66" fmla="*/ 356 w 423"/>
                <a:gd name="T67" fmla="*/ 627 h 627"/>
                <a:gd name="T68" fmla="*/ 368 w 423"/>
                <a:gd name="T69" fmla="*/ 405 h 627"/>
                <a:gd name="T70" fmla="*/ 322 w 423"/>
                <a:gd name="T71" fmla="*/ 210 h 627"/>
                <a:gd name="T72" fmla="*/ 387 w 423"/>
                <a:gd name="T73" fmla="*/ 235 h 627"/>
                <a:gd name="T74" fmla="*/ 423 w 423"/>
                <a:gd name="T75" fmla="*/ 196 h 627"/>
                <a:gd name="T76" fmla="*/ 399 w 423"/>
                <a:gd name="T77" fmla="*/ 168 h 627"/>
                <a:gd name="T78" fmla="*/ 296 w 423"/>
                <a:gd name="T79" fmla="*/ 150 h 627"/>
                <a:gd name="T80" fmla="*/ 197 w 423"/>
                <a:gd name="T81" fmla="*/ 2 h 627"/>
                <a:gd name="T82" fmla="*/ 197 w 423"/>
                <a:gd name="T83" fmla="*/ 2 h 62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23" h="627">
                  <a:moveTo>
                    <a:pt x="197" y="2"/>
                  </a:moveTo>
                  <a:lnTo>
                    <a:pt x="197" y="54"/>
                  </a:lnTo>
                  <a:lnTo>
                    <a:pt x="142" y="56"/>
                  </a:lnTo>
                  <a:lnTo>
                    <a:pt x="130" y="93"/>
                  </a:lnTo>
                  <a:lnTo>
                    <a:pt x="192" y="103"/>
                  </a:lnTo>
                  <a:lnTo>
                    <a:pt x="201" y="143"/>
                  </a:lnTo>
                  <a:lnTo>
                    <a:pt x="174" y="154"/>
                  </a:lnTo>
                  <a:lnTo>
                    <a:pt x="221" y="192"/>
                  </a:lnTo>
                  <a:lnTo>
                    <a:pt x="217" y="218"/>
                  </a:lnTo>
                  <a:lnTo>
                    <a:pt x="261" y="263"/>
                  </a:lnTo>
                  <a:lnTo>
                    <a:pt x="209" y="281"/>
                  </a:lnTo>
                  <a:lnTo>
                    <a:pt x="263" y="312"/>
                  </a:lnTo>
                  <a:lnTo>
                    <a:pt x="281" y="336"/>
                  </a:lnTo>
                  <a:lnTo>
                    <a:pt x="186" y="354"/>
                  </a:lnTo>
                  <a:lnTo>
                    <a:pt x="255" y="390"/>
                  </a:lnTo>
                  <a:lnTo>
                    <a:pt x="239" y="425"/>
                  </a:lnTo>
                  <a:lnTo>
                    <a:pt x="279" y="433"/>
                  </a:lnTo>
                  <a:lnTo>
                    <a:pt x="201" y="455"/>
                  </a:lnTo>
                  <a:lnTo>
                    <a:pt x="61" y="425"/>
                  </a:lnTo>
                  <a:lnTo>
                    <a:pt x="79" y="390"/>
                  </a:lnTo>
                  <a:lnTo>
                    <a:pt x="134" y="397"/>
                  </a:lnTo>
                  <a:lnTo>
                    <a:pt x="172" y="386"/>
                  </a:lnTo>
                  <a:lnTo>
                    <a:pt x="105" y="340"/>
                  </a:lnTo>
                  <a:lnTo>
                    <a:pt x="108" y="293"/>
                  </a:lnTo>
                  <a:lnTo>
                    <a:pt x="186" y="273"/>
                  </a:lnTo>
                  <a:lnTo>
                    <a:pt x="83" y="247"/>
                  </a:lnTo>
                  <a:lnTo>
                    <a:pt x="51" y="216"/>
                  </a:lnTo>
                  <a:lnTo>
                    <a:pt x="140" y="228"/>
                  </a:lnTo>
                  <a:lnTo>
                    <a:pt x="71" y="123"/>
                  </a:lnTo>
                  <a:lnTo>
                    <a:pt x="27" y="0"/>
                  </a:lnTo>
                  <a:lnTo>
                    <a:pt x="0" y="22"/>
                  </a:lnTo>
                  <a:lnTo>
                    <a:pt x="6" y="441"/>
                  </a:lnTo>
                  <a:lnTo>
                    <a:pt x="35" y="627"/>
                  </a:lnTo>
                  <a:lnTo>
                    <a:pt x="356" y="627"/>
                  </a:lnTo>
                  <a:lnTo>
                    <a:pt x="368" y="405"/>
                  </a:lnTo>
                  <a:lnTo>
                    <a:pt x="322" y="210"/>
                  </a:lnTo>
                  <a:lnTo>
                    <a:pt x="387" y="235"/>
                  </a:lnTo>
                  <a:lnTo>
                    <a:pt x="423" y="196"/>
                  </a:lnTo>
                  <a:lnTo>
                    <a:pt x="399" y="168"/>
                  </a:lnTo>
                  <a:lnTo>
                    <a:pt x="296" y="150"/>
                  </a:lnTo>
                  <a:lnTo>
                    <a:pt x="197" y="2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4" name="Freeform 102">
              <a:extLst>
                <a:ext uri="{FF2B5EF4-FFF2-40B4-BE49-F238E27FC236}">
                  <a16:creationId xmlns:a16="http://schemas.microsoft.com/office/drawing/2014/main" id="{F9C77ACF-6961-4D1A-BAE3-6E4CA86F9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" y="3242"/>
              <a:ext cx="219" cy="291"/>
            </a:xfrm>
            <a:custGeom>
              <a:avLst/>
              <a:gdLst>
                <a:gd name="T0" fmla="*/ 0 w 219"/>
                <a:gd name="T1" fmla="*/ 0 h 291"/>
                <a:gd name="T2" fmla="*/ 49 w 219"/>
                <a:gd name="T3" fmla="*/ 101 h 291"/>
                <a:gd name="T4" fmla="*/ 85 w 219"/>
                <a:gd name="T5" fmla="*/ 146 h 291"/>
                <a:gd name="T6" fmla="*/ 83 w 219"/>
                <a:gd name="T7" fmla="*/ 168 h 291"/>
                <a:gd name="T8" fmla="*/ 170 w 219"/>
                <a:gd name="T9" fmla="*/ 206 h 291"/>
                <a:gd name="T10" fmla="*/ 136 w 219"/>
                <a:gd name="T11" fmla="*/ 215 h 291"/>
                <a:gd name="T12" fmla="*/ 196 w 219"/>
                <a:gd name="T13" fmla="*/ 251 h 291"/>
                <a:gd name="T14" fmla="*/ 219 w 219"/>
                <a:gd name="T15" fmla="*/ 291 h 291"/>
                <a:gd name="T16" fmla="*/ 83 w 219"/>
                <a:gd name="T17" fmla="*/ 223 h 291"/>
                <a:gd name="T18" fmla="*/ 91 w 219"/>
                <a:gd name="T19" fmla="*/ 202 h 291"/>
                <a:gd name="T20" fmla="*/ 45 w 219"/>
                <a:gd name="T21" fmla="*/ 172 h 291"/>
                <a:gd name="T22" fmla="*/ 57 w 219"/>
                <a:gd name="T23" fmla="*/ 156 h 291"/>
                <a:gd name="T24" fmla="*/ 30 w 219"/>
                <a:gd name="T25" fmla="*/ 109 h 291"/>
                <a:gd name="T26" fmla="*/ 12 w 219"/>
                <a:gd name="T27" fmla="*/ 55 h 291"/>
                <a:gd name="T28" fmla="*/ 0 w 219"/>
                <a:gd name="T29" fmla="*/ 0 h 291"/>
                <a:gd name="T30" fmla="*/ 0 w 219"/>
                <a:gd name="T31" fmla="*/ 0 h 2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9" h="291">
                  <a:moveTo>
                    <a:pt x="0" y="0"/>
                  </a:moveTo>
                  <a:lnTo>
                    <a:pt x="49" y="101"/>
                  </a:lnTo>
                  <a:lnTo>
                    <a:pt x="85" y="146"/>
                  </a:lnTo>
                  <a:lnTo>
                    <a:pt x="83" y="168"/>
                  </a:lnTo>
                  <a:lnTo>
                    <a:pt x="170" y="206"/>
                  </a:lnTo>
                  <a:lnTo>
                    <a:pt x="136" y="215"/>
                  </a:lnTo>
                  <a:lnTo>
                    <a:pt x="196" y="251"/>
                  </a:lnTo>
                  <a:lnTo>
                    <a:pt x="219" y="291"/>
                  </a:lnTo>
                  <a:lnTo>
                    <a:pt x="83" y="223"/>
                  </a:lnTo>
                  <a:lnTo>
                    <a:pt x="91" y="202"/>
                  </a:lnTo>
                  <a:lnTo>
                    <a:pt x="45" y="172"/>
                  </a:lnTo>
                  <a:lnTo>
                    <a:pt x="57" y="156"/>
                  </a:lnTo>
                  <a:lnTo>
                    <a:pt x="30" y="109"/>
                  </a:lnTo>
                  <a:lnTo>
                    <a:pt x="12" y="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5" name="Freeform 103">
              <a:extLst>
                <a:ext uri="{FF2B5EF4-FFF2-40B4-BE49-F238E27FC236}">
                  <a16:creationId xmlns:a16="http://schemas.microsoft.com/office/drawing/2014/main" id="{AA955201-3D48-4141-8C39-94661DE99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" y="3457"/>
              <a:ext cx="226" cy="277"/>
            </a:xfrm>
            <a:custGeom>
              <a:avLst/>
              <a:gdLst>
                <a:gd name="T0" fmla="*/ 66 w 226"/>
                <a:gd name="T1" fmla="*/ 44 h 277"/>
                <a:gd name="T2" fmla="*/ 125 w 226"/>
                <a:gd name="T3" fmla="*/ 70 h 277"/>
                <a:gd name="T4" fmla="*/ 160 w 226"/>
                <a:gd name="T5" fmla="*/ 99 h 277"/>
                <a:gd name="T6" fmla="*/ 226 w 226"/>
                <a:gd name="T7" fmla="*/ 204 h 277"/>
                <a:gd name="T8" fmla="*/ 222 w 226"/>
                <a:gd name="T9" fmla="*/ 220 h 277"/>
                <a:gd name="T10" fmla="*/ 158 w 226"/>
                <a:gd name="T11" fmla="*/ 261 h 277"/>
                <a:gd name="T12" fmla="*/ 125 w 226"/>
                <a:gd name="T13" fmla="*/ 277 h 277"/>
                <a:gd name="T14" fmla="*/ 105 w 226"/>
                <a:gd name="T15" fmla="*/ 261 h 277"/>
                <a:gd name="T16" fmla="*/ 149 w 226"/>
                <a:gd name="T17" fmla="*/ 230 h 277"/>
                <a:gd name="T18" fmla="*/ 151 w 226"/>
                <a:gd name="T19" fmla="*/ 200 h 277"/>
                <a:gd name="T20" fmla="*/ 109 w 226"/>
                <a:gd name="T21" fmla="*/ 170 h 277"/>
                <a:gd name="T22" fmla="*/ 50 w 226"/>
                <a:gd name="T23" fmla="*/ 157 h 277"/>
                <a:gd name="T24" fmla="*/ 4 w 226"/>
                <a:gd name="T25" fmla="*/ 119 h 277"/>
                <a:gd name="T26" fmla="*/ 30 w 226"/>
                <a:gd name="T27" fmla="*/ 119 h 277"/>
                <a:gd name="T28" fmla="*/ 93 w 226"/>
                <a:gd name="T29" fmla="*/ 133 h 277"/>
                <a:gd name="T30" fmla="*/ 143 w 226"/>
                <a:gd name="T31" fmla="*/ 127 h 277"/>
                <a:gd name="T32" fmla="*/ 145 w 226"/>
                <a:gd name="T33" fmla="*/ 109 h 277"/>
                <a:gd name="T34" fmla="*/ 73 w 226"/>
                <a:gd name="T35" fmla="*/ 70 h 277"/>
                <a:gd name="T36" fmla="*/ 34 w 226"/>
                <a:gd name="T37" fmla="*/ 22 h 277"/>
                <a:gd name="T38" fmla="*/ 0 w 226"/>
                <a:gd name="T39" fmla="*/ 0 h 277"/>
                <a:gd name="T40" fmla="*/ 44 w 226"/>
                <a:gd name="T41" fmla="*/ 4 h 277"/>
                <a:gd name="T42" fmla="*/ 66 w 226"/>
                <a:gd name="T43" fmla="*/ 44 h 277"/>
                <a:gd name="T44" fmla="*/ 66 w 226"/>
                <a:gd name="T45" fmla="*/ 44 h 27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6" h="277">
                  <a:moveTo>
                    <a:pt x="66" y="44"/>
                  </a:moveTo>
                  <a:lnTo>
                    <a:pt x="125" y="70"/>
                  </a:lnTo>
                  <a:lnTo>
                    <a:pt x="160" y="99"/>
                  </a:lnTo>
                  <a:lnTo>
                    <a:pt x="226" y="204"/>
                  </a:lnTo>
                  <a:lnTo>
                    <a:pt x="222" y="220"/>
                  </a:lnTo>
                  <a:lnTo>
                    <a:pt x="158" y="261"/>
                  </a:lnTo>
                  <a:lnTo>
                    <a:pt x="125" y="277"/>
                  </a:lnTo>
                  <a:lnTo>
                    <a:pt x="105" y="261"/>
                  </a:lnTo>
                  <a:lnTo>
                    <a:pt x="149" y="230"/>
                  </a:lnTo>
                  <a:lnTo>
                    <a:pt x="151" y="200"/>
                  </a:lnTo>
                  <a:lnTo>
                    <a:pt x="109" y="170"/>
                  </a:lnTo>
                  <a:lnTo>
                    <a:pt x="50" y="157"/>
                  </a:lnTo>
                  <a:lnTo>
                    <a:pt x="4" y="119"/>
                  </a:lnTo>
                  <a:lnTo>
                    <a:pt x="30" y="119"/>
                  </a:lnTo>
                  <a:lnTo>
                    <a:pt x="93" y="133"/>
                  </a:lnTo>
                  <a:lnTo>
                    <a:pt x="143" y="127"/>
                  </a:lnTo>
                  <a:lnTo>
                    <a:pt x="145" y="109"/>
                  </a:lnTo>
                  <a:lnTo>
                    <a:pt x="73" y="70"/>
                  </a:lnTo>
                  <a:lnTo>
                    <a:pt x="34" y="22"/>
                  </a:lnTo>
                  <a:lnTo>
                    <a:pt x="0" y="0"/>
                  </a:lnTo>
                  <a:lnTo>
                    <a:pt x="44" y="4"/>
                  </a:lnTo>
                  <a:lnTo>
                    <a:pt x="66" y="44"/>
                  </a:lnTo>
                  <a:close/>
                </a:path>
              </a:pathLst>
            </a:custGeom>
            <a:solidFill>
              <a:srgbClr val="F2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6" name="Freeform 104">
              <a:extLst>
                <a:ext uri="{FF2B5EF4-FFF2-40B4-BE49-F238E27FC236}">
                  <a16:creationId xmlns:a16="http://schemas.microsoft.com/office/drawing/2014/main" id="{06DFE9D9-780F-4E09-A0E0-2010399A8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3303"/>
              <a:ext cx="170" cy="206"/>
            </a:xfrm>
            <a:custGeom>
              <a:avLst/>
              <a:gdLst>
                <a:gd name="T0" fmla="*/ 57 w 170"/>
                <a:gd name="T1" fmla="*/ 0 h 206"/>
                <a:gd name="T2" fmla="*/ 89 w 170"/>
                <a:gd name="T3" fmla="*/ 20 h 206"/>
                <a:gd name="T4" fmla="*/ 85 w 170"/>
                <a:gd name="T5" fmla="*/ 52 h 206"/>
                <a:gd name="T6" fmla="*/ 117 w 170"/>
                <a:gd name="T7" fmla="*/ 44 h 206"/>
                <a:gd name="T8" fmla="*/ 115 w 170"/>
                <a:gd name="T9" fmla="*/ 75 h 206"/>
                <a:gd name="T10" fmla="*/ 51 w 170"/>
                <a:gd name="T11" fmla="*/ 83 h 206"/>
                <a:gd name="T12" fmla="*/ 89 w 170"/>
                <a:gd name="T13" fmla="*/ 121 h 206"/>
                <a:gd name="T14" fmla="*/ 160 w 170"/>
                <a:gd name="T15" fmla="*/ 145 h 206"/>
                <a:gd name="T16" fmla="*/ 170 w 170"/>
                <a:gd name="T17" fmla="*/ 206 h 206"/>
                <a:gd name="T18" fmla="*/ 150 w 170"/>
                <a:gd name="T19" fmla="*/ 192 h 206"/>
                <a:gd name="T20" fmla="*/ 134 w 170"/>
                <a:gd name="T21" fmla="*/ 160 h 206"/>
                <a:gd name="T22" fmla="*/ 57 w 170"/>
                <a:gd name="T23" fmla="*/ 129 h 206"/>
                <a:gd name="T24" fmla="*/ 8 w 170"/>
                <a:gd name="T25" fmla="*/ 111 h 206"/>
                <a:gd name="T26" fmla="*/ 45 w 170"/>
                <a:gd name="T27" fmla="*/ 109 h 206"/>
                <a:gd name="T28" fmla="*/ 36 w 170"/>
                <a:gd name="T29" fmla="*/ 83 h 206"/>
                <a:gd name="T30" fmla="*/ 0 w 170"/>
                <a:gd name="T31" fmla="*/ 75 h 206"/>
                <a:gd name="T32" fmla="*/ 20 w 170"/>
                <a:gd name="T33" fmla="*/ 60 h 206"/>
                <a:gd name="T34" fmla="*/ 67 w 170"/>
                <a:gd name="T35" fmla="*/ 28 h 206"/>
                <a:gd name="T36" fmla="*/ 45 w 170"/>
                <a:gd name="T37" fmla="*/ 8 h 206"/>
                <a:gd name="T38" fmla="*/ 57 w 170"/>
                <a:gd name="T39" fmla="*/ 0 h 206"/>
                <a:gd name="T40" fmla="*/ 57 w 170"/>
                <a:gd name="T41" fmla="*/ 0 h 20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0" h="206">
                  <a:moveTo>
                    <a:pt x="57" y="0"/>
                  </a:moveTo>
                  <a:lnTo>
                    <a:pt x="89" y="20"/>
                  </a:lnTo>
                  <a:lnTo>
                    <a:pt x="85" y="52"/>
                  </a:lnTo>
                  <a:lnTo>
                    <a:pt x="117" y="44"/>
                  </a:lnTo>
                  <a:lnTo>
                    <a:pt x="115" y="75"/>
                  </a:lnTo>
                  <a:lnTo>
                    <a:pt x="51" y="83"/>
                  </a:lnTo>
                  <a:lnTo>
                    <a:pt x="89" y="121"/>
                  </a:lnTo>
                  <a:lnTo>
                    <a:pt x="160" y="145"/>
                  </a:lnTo>
                  <a:lnTo>
                    <a:pt x="170" y="206"/>
                  </a:lnTo>
                  <a:lnTo>
                    <a:pt x="150" y="192"/>
                  </a:lnTo>
                  <a:lnTo>
                    <a:pt x="134" y="160"/>
                  </a:lnTo>
                  <a:lnTo>
                    <a:pt x="57" y="129"/>
                  </a:lnTo>
                  <a:lnTo>
                    <a:pt x="8" y="111"/>
                  </a:lnTo>
                  <a:lnTo>
                    <a:pt x="45" y="109"/>
                  </a:lnTo>
                  <a:lnTo>
                    <a:pt x="36" y="83"/>
                  </a:lnTo>
                  <a:lnTo>
                    <a:pt x="0" y="75"/>
                  </a:lnTo>
                  <a:lnTo>
                    <a:pt x="20" y="60"/>
                  </a:lnTo>
                  <a:lnTo>
                    <a:pt x="67" y="28"/>
                  </a:lnTo>
                  <a:lnTo>
                    <a:pt x="45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F2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7" name="Freeform 105">
              <a:extLst>
                <a:ext uri="{FF2B5EF4-FFF2-40B4-BE49-F238E27FC236}">
                  <a16:creationId xmlns:a16="http://schemas.microsoft.com/office/drawing/2014/main" id="{B1636067-013B-4060-B15A-630FD54D0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" y="3250"/>
              <a:ext cx="109" cy="95"/>
            </a:xfrm>
            <a:custGeom>
              <a:avLst/>
              <a:gdLst>
                <a:gd name="T0" fmla="*/ 97 w 109"/>
                <a:gd name="T1" fmla="*/ 0 h 95"/>
                <a:gd name="T2" fmla="*/ 109 w 109"/>
                <a:gd name="T3" fmla="*/ 12 h 95"/>
                <a:gd name="T4" fmla="*/ 65 w 109"/>
                <a:gd name="T5" fmla="*/ 59 h 95"/>
                <a:gd name="T6" fmla="*/ 30 w 109"/>
                <a:gd name="T7" fmla="*/ 95 h 95"/>
                <a:gd name="T8" fmla="*/ 30 w 109"/>
                <a:gd name="T9" fmla="*/ 65 h 95"/>
                <a:gd name="T10" fmla="*/ 0 w 109"/>
                <a:gd name="T11" fmla="*/ 32 h 95"/>
                <a:gd name="T12" fmla="*/ 22 w 109"/>
                <a:gd name="T13" fmla="*/ 12 h 95"/>
                <a:gd name="T14" fmla="*/ 97 w 109"/>
                <a:gd name="T15" fmla="*/ 0 h 95"/>
                <a:gd name="T16" fmla="*/ 97 w 109"/>
                <a:gd name="T17" fmla="*/ 0 h 9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" h="95">
                  <a:moveTo>
                    <a:pt x="97" y="0"/>
                  </a:moveTo>
                  <a:lnTo>
                    <a:pt x="109" y="12"/>
                  </a:lnTo>
                  <a:lnTo>
                    <a:pt x="65" y="59"/>
                  </a:lnTo>
                  <a:lnTo>
                    <a:pt x="30" y="95"/>
                  </a:lnTo>
                  <a:lnTo>
                    <a:pt x="30" y="65"/>
                  </a:lnTo>
                  <a:lnTo>
                    <a:pt x="0" y="32"/>
                  </a:lnTo>
                  <a:lnTo>
                    <a:pt x="22" y="12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F2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8" name="Freeform 106">
              <a:extLst>
                <a:ext uri="{FF2B5EF4-FFF2-40B4-BE49-F238E27FC236}">
                  <a16:creationId xmlns:a16="http://schemas.microsoft.com/office/drawing/2014/main" id="{6DDF7E31-078C-4EE9-A1FF-F4BE05DF0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" y="2594"/>
              <a:ext cx="340" cy="644"/>
            </a:xfrm>
            <a:custGeom>
              <a:avLst/>
              <a:gdLst>
                <a:gd name="T0" fmla="*/ 16 w 340"/>
                <a:gd name="T1" fmla="*/ 0 h 644"/>
                <a:gd name="T2" fmla="*/ 65 w 340"/>
                <a:gd name="T3" fmla="*/ 4 h 644"/>
                <a:gd name="T4" fmla="*/ 115 w 340"/>
                <a:gd name="T5" fmla="*/ 22 h 644"/>
                <a:gd name="T6" fmla="*/ 200 w 340"/>
                <a:gd name="T7" fmla="*/ 111 h 644"/>
                <a:gd name="T8" fmla="*/ 340 w 340"/>
                <a:gd name="T9" fmla="*/ 289 h 644"/>
                <a:gd name="T10" fmla="*/ 229 w 340"/>
                <a:gd name="T11" fmla="*/ 192 h 644"/>
                <a:gd name="T12" fmla="*/ 121 w 340"/>
                <a:gd name="T13" fmla="*/ 75 h 644"/>
                <a:gd name="T14" fmla="*/ 184 w 340"/>
                <a:gd name="T15" fmla="*/ 186 h 644"/>
                <a:gd name="T16" fmla="*/ 178 w 340"/>
                <a:gd name="T17" fmla="*/ 215 h 644"/>
                <a:gd name="T18" fmla="*/ 127 w 340"/>
                <a:gd name="T19" fmla="*/ 200 h 644"/>
                <a:gd name="T20" fmla="*/ 190 w 340"/>
                <a:gd name="T21" fmla="*/ 275 h 644"/>
                <a:gd name="T22" fmla="*/ 172 w 340"/>
                <a:gd name="T23" fmla="*/ 324 h 644"/>
                <a:gd name="T24" fmla="*/ 170 w 340"/>
                <a:gd name="T25" fmla="*/ 377 h 644"/>
                <a:gd name="T26" fmla="*/ 204 w 340"/>
                <a:gd name="T27" fmla="*/ 445 h 644"/>
                <a:gd name="T28" fmla="*/ 221 w 340"/>
                <a:gd name="T29" fmla="*/ 494 h 644"/>
                <a:gd name="T30" fmla="*/ 247 w 340"/>
                <a:gd name="T31" fmla="*/ 571 h 644"/>
                <a:gd name="T32" fmla="*/ 202 w 340"/>
                <a:gd name="T33" fmla="*/ 615 h 644"/>
                <a:gd name="T34" fmla="*/ 267 w 340"/>
                <a:gd name="T35" fmla="*/ 618 h 644"/>
                <a:gd name="T36" fmla="*/ 267 w 340"/>
                <a:gd name="T37" fmla="*/ 638 h 644"/>
                <a:gd name="T38" fmla="*/ 186 w 340"/>
                <a:gd name="T39" fmla="*/ 644 h 644"/>
                <a:gd name="T40" fmla="*/ 97 w 340"/>
                <a:gd name="T41" fmla="*/ 591 h 644"/>
                <a:gd name="T42" fmla="*/ 214 w 340"/>
                <a:gd name="T43" fmla="*/ 543 h 644"/>
                <a:gd name="T44" fmla="*/ 210 w 340"/>
                <a:gd name="T45" fmla="*/ 526 h 644"/>
                <a:gd name="T46" fmla="*/ 190 w 340"/>
                <a:gd name="T47" fmla="*/ 506 h 644"/>
                <a:gd name="T48" fmla="*/ 134 w 340"/>
                <a:gd name="T49" fmla="*/ 514 h 644"/>
                <a:gd name="T50" fmla="*/ 196 w 340"/>
                <a:gd name="T51" fmla="*/ 468 h 644"/>
                <a:gd name="T52" fmla="*/ 150 w 340"/>
                <a:gd name="T53" fmla="*/ 405 h 644"/>
                <a:gd name="T54" fmla="*/ 83 w 340"/>
                <a:gd name="T55" fmla="*/ 306 h 644"/>
                <a:gd name="T56" fmla="*/ 150 w 340"/>
                <a:gd name="T57" fmla="*/ 306 h 644"/>
                <a:gd name="T58" fmla="*/ 154 w 340"/>
                <a:gd name="T59" fmla="*/ 281 h 644"/>
                <a:gd name="T60" fmla="*/ 89 w 340"/>
                <a:gd name="T61" fmla="*/ 269 h 644"/>
                <a:gd name="T62" fmla="*/ 59 w 340"/>
                <a:gd name="T63" fmla="*/ 154 h 644"/>
                <a:gd name="T64" fmla="*/ 14 w 340"/>
                <a:gd name="T65" fmla="*/ 87 h 644"/>
                <a:gd name="T66" fmla="*/ 0 w 340"/>
                <a:gd name="T67" fmla="*/ 12 h 644"/>
                <a:gd name="T68" fmla="*/ 16 w 340"/>
                <a:gd name="T69" fmla="*/ 0 h 644"/>
                <a:gd name="T70" fmla="*/ 16 w 340"/>
                <a:gd name="T71" fmla="*/ 0 h 64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40" h="644">
                  <a:moveTo>
                    <a:pt x="16" y="0"/>
                  </a:moveTo>
                  <a:lnTo>
                    <a:pt x="65" y="4"/>
                  </a:lnTo>
                  <a:lnTo>
                    <a:pt x="115" y="22"/>
                  </a:lnTo>
                  <a:lnTo>
                    <a:pt x="200" y="111"/>
                  </a:lnTo>
                  <a:lnTo>
                    <a:pt x="340" y="289"/>
                  </a:lnTo>
                  <a:lnTo>
                    <a:pt x="229" y="192"/>
                  </a:lnTo>
                  <a:lnTo>
                    <a:pt x="121" y="75"/>
                  </a:lnTo>
                  <a:lnTo>
                    <a:pt x="184" y="186"/>
                  </a:lnTo>
                  <a:lnTo>
                    <a:pt x="178" y="215"/>
                  </a:lnTo>
                  <a:lnTo>
                    <a:pt x="127" y="200"/>
                  </a:lnTo>
                  <a:lnTo>
                    <a:pt x="190" y="275"/>
                  </a:lnTo>
                  <a:lnTo>
                    <a:pt x="172" y="324"/>
                  </a:lnTo>
                  <a:lnTo>
                    <a:pt x="170" y="377"/>
                  </a:lnTo>
                  <a:lnTo>
                    <a:pt x="204" y="445"/>
                  </a:lnTo>
                  <a:lnTo>
                    <a:pt x="221" y="494"/>
                  </a:lnTo>
                  <a:lnTo>
                    <a:pt x="247" y="571"/>
                  </a:lnTo>
                  <a:lnTo>
                    <a:pt x="202" y="615"/>
                  </a:lnTo>
                  <a:lnTo>
                    <a:pt x="267" y="618"/>
                  </a:lnTo>
                  <a:lnTo>
                    <a:pt x="267" y="638"/>
                  </a:lnTo>
                  <a:lnTo>
                    <a:pt x="186" y="644"/>
                  </a:lnTo>
                  <a:lnTo>
                    <a:pt x="97" y="591"/>
                  </a:lnTo>
                  <a:lnTo>
                    <a:pt x="214" y="543"/>
                  </a:lnTo>
                  <a:lnTo>
                    <a:pt x="210" y="526"/>
                  </a:lnTo>
                  <a:lnTo>
                    <a:pt x="190" y="506"/>
                  </a:lnTo>
                  <a:lnTo>
                    <a:pt x="134" y="514"/>
                  </a:lnTo>
                  <a:lnTo>
                    <a:pt x="196" y="468"/>
                  </a:lnTo>
                  <a:lnTo>
                    <a:pt x="150" y="405"/>
                  </a:lnTo>
                  <a:lnTo>
                    <a:pt x="83" y="306"/>
                  </a:lnTo>
                  <a:lnTo>
                    <a:pt x="150" y="306"/>
                  </a:lnTo>
                  <a:lnTo>
                    <a:pt x="154" y="281"/>
                  </a:lnTo>
                  <a:lnTo>
                    <a:pt x="89" y="269"/>
                  </a:lnTo>
                  <a:lnTo>
                    <a:pt x="59" y="154"/>
                  </a:lnTo>
                  <a:lnTo>
                    <a:pt x="14" y="87"/>
                  </a:lnTo>
                  <a:lnTo>
                    <a:pt x="0" y="1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2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9" name="Freeform 107">
              <a:extLst>
                <a:ext uri="{FF2B5EF4-FFF2-40B4-BE49-F238E27FC236}">
                  <a16:creationId xmlns:a16="http://schemas.microsoft.com/office/drawing/2014/main" id="{B1701027-7561-4A0C-93E1-D26D7E995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" y="2529"/>
              <a:ext cx="391" cy="516"/>
            </a:xfrm>
            <a:custGeom>
              <a:avLst/>
              <a:gdLst>
                <a:gd name="T0" fmla="*/ 28 w 391"/>
                <a:gd name="T1" fmla="*/ 2 h 516"/>
                <a:gd name="T2" fmla="*/ 115 w 391"/>
                <a:gd name="T3" fmla="*/ 45 h 516"/>
                <a:gd name="T4" fmla="*/ 117 w 391"/>
                <a:gd name="T5" fmla="*/ 0 h 516"/>
                <a:gd name="T6" fmla="*/ 229 w 391"/>
                <a:gd name="T7" fmla="*/ 158 h 516"/>
                <a:gd name="T8" fmla="*/ 275 w 391"/>
                <a:gd name="T9" fmla="*/ 178 h 516"/>
                <a:gd name="T10" fmla="*/ 391 w 391"/>
                <a:gd name="T11" fmla="*/ 276 h 516"/>
                <a:gd name="T12" fmla="*/ 271 w 391"/>
                <a:gd name="T13" fmla="*/ 241 h 516"/>
                <a:gd name="T14" fmla="*/ 324 w 391"/>
                <a:gd name="T15" fmla="*/ 294 h 516"/>
                <a:gd name="T16" fmla="*/ 386 w 391"/>
                <a:gd name="T17" fmla="*/ 421 h 516"/>
                <a:gd name="T18" fmla="*/ 328 w 391"/>
                <a:gd name="T19" fmla="*/ 450 h 516"/>
                <a:gd name="T20" fmla="*/ 324 w 391"/>
                <a:gd name="T21" fmla="*/ 502 h 516"/>
                <a:gd name="T22" fmla="*/ 291 w 391"/>
                <a:gd name="T23" fmla="*/ 516 h 516"/>
                <a:gd name="T24" fmla="*/ 271 w 391"/>
                <a:gd name="T25" fmla="*/ 381 h 516"/>
                <a:gd name="T26" fmla="*/ 243 w 391"/>
                <a:gd name="T27" fmla="*/ 330 h 516"/>
                <a:gd name="T28" fmla="*/ 174 w 391"/>
                <a:gd name="T29" fmla="*/ 241 h 516"/>
                <a:gd name="T30" fmla="*/ 208 w 391"/>
                <a:gd name="T31" fmla="*/ 225 h 516"/>
                <a:gd name="T32" fmla="*/ 223 w 391"/>
                <a:gd name="T33" fmla="*/ 197 h 516"/>
                <a:gd name="T34" fmla="*/ 166 w 391"/>
                <a:gd name="T35" fmla="*/ 207 h 516"/>
                <a:gd name="T36" fmla="*/ 103 w 391"/>
                <a:gd name="T37" fmla="*/ 150 h 516"/>
                <a:gd name="T38" fmla="*/ 57 w 391"/>
                <a:gd name="T39" fmla="*/ 55 h 516"/>
                <a:gd name="T40" fmla="*/ 0 w 391"/>
                <a:gd name="T41" fmla="*/ 22 h 516"/>
                <a:gd name="T42" fmla="*/ 28 w 391"/>
                <a:gd name="T43" fmla="*/ 2 h 516"/>
                <a:gd name="T44" fmla="*/ 28 w 391"/>
                <a:gd name="T45" fmla="*/ 2 h 51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91" h="516">
                  <a:moveTo>
                    <a:pt x="28" y="2"/>
                  </a:moveTo>
                  <a:lnTo>
                    <a:pt x="115" y="45"/>
                  </a:lnTo>
                  <a:lnTo>
                    <a:pt x="117" y="0"/>
                  </a:lnTo>
                  <a:lnTo>
                    <a:pt x="229" y="158"/>
                  </a:lnTo>
                  <a:lnTo>
                    <a:pt x="275" y="178"/>
                  </a:lnTo>
                  <a:lnTo>
                    <a:pt x="391" y="276"/>
                  </a:lnTo>
                  <a:lnTo>
                    <a:pt x="271" y="241"/>
                  </a:lnTo>
                  <a:lnTo>
                    <a:pt x="324" y="294"/>
                  </a:lnTo>
                  <a:lnTo>
                    <a:pt x="386" y="421"/>
                  </a:lnTo>
                  <a:lnTo>
                    <a:pt x="328" y="450"/>
                  </a:lnTo>
                  <a:lnTo>
                    <a:pt x="324" y="502"/>
                  </a:lnTo>
                  <a:lnTo>
                    <a:pt x="291" y="516"/>
                  </a:lnTo>
                  <a:lnTo>
                    <a:pt x="271" y="381"/>
                  </a:lnTo>
                  <a:lnTo>
                    <a:pt x="243" y="330"/>
                  </a:lnTo>
                  <a:lnTo>
                    <a:pt x="174" y="241"/>
                  </a:lnTo>
                  <a:lnTo>
                    <a:pt x="208" y="225"/>
                  </a:lnTo>
                  <a:lnTo>
                    <a:pt x="223" y="197"/>
                  </a:lnTo>
                  <a:lnTo>
                    <a:pt x="166" y="207"/>
                  </a:lnTo>
                  <a:lnTo>
                    <a:pt x="103" y="150"/>
                  </a:lnTo>
                  <a:lnTo>
                    <a:pt x="57" y="55"/>
                  </a:lnTo>
                  <a:lnTo>
                    <a:pt x="0" y="22"/>
                  </a:lnTo>
                  <a:lnTo>
                    <a:pt x="28" y="2"/>
                  </a:lnTo>
                  <a:close/>
                </a:path>
              </a:pathLst>
            </a:custGeom>
            <a:solidFill>
              <a:srgbClr val="F2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0" name="Freeform 108">
              <a:extLst>
                <a:ext uri="{FF2B5EF4-FFF2-40B4-BE49-F238E27FC236}">
                  <a16:creationId xmlns:a16="http://schemas.microsoft.com/office/drawing/2014/main" id="{DC9C27A8-7E98-425D-8471-C26D33ECF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" y="1970"/>
              <a:ext cx="488" cy="389"/>
            </a:xfrm>
            <a:custGeom>
              <a:avLst/>
              <a:gdLst>
                <a:gd name="T0" fmla="*/ 0 w 488"/>
                <a:gd name="T1" fmla="*/ 27 h 389"/>
                <a:gd name="T2" fmla="*/ 10 w 488"/>
                <a:gd name="T3" fmla="*/ 112 h 389"/>
                <a:gd name="T4" fmla="*/ 2 w 488"/>
                <a:gd name="T5" fmla="*/ 130 h 389"/>
                <a:gd name="T6" fmla="*/ 32 w 488"/>
                <a:gd name="T7" fmla="*/ 183 h 389"/>
                <a:gd name="T8" fmla="*/ 16 w 488"/>
                <a:gd name="T9" fmla="*/ 266 h 389"/>
                <a:gd name="T10" fmla="*/ 6 w 488"/>
                <a:gd name="T11" fmla="*/ 314 h 389"/>
                <a:gd name="T12" fmla="*/ 61 w 488"/>
                <a:gd name="T13" fmla="*/ 322 h 389"/>
                <a:gd name="T14" fmla="*/ 83 w 488"/>
                <a:gd name="T15" fmla="*/ 367 h 389"/>
                <a:gd name="T16" fmla="*/ 214 w 488"/>
                <a:gd name="T17" fmla="*/ 389 h 389"/>
                <a:gd name="T18" fmla="*/ 318 w 488"/>
                <a:gd name="T19" fmla="*/ 389 h 389"/>
                <a:gd name="T20" fmla="*/ 362 w 488"/>
                <a:gd name="T21" fmla="*/ 367 h 389"/>
                <a:gd name="T22" fmla="*/ 431 w 488"/>
                <a:gd name="T23" fmla="*/ 302 h 389"/>
                <a:gd name="T24" fmla="*/ 457 w 488"/>
                <a:gd name="T25" fmla="*/ 266 h 389"/>
                <a:gd name="T26" fmla="*/ 488 w 488"/>
                <a:gd name="T27" fmla="*/ 237 h 389"/>
                <a:gd name="T28" fmla="*/ 463 w 488"/>
                <a:gd name="T29" fmla="*/ 181 h 389"/>
                <a:gd name="T30" fmla="*/ 463 w 488"/>
                <a:gd name="T31" fmla="*/ 136 h 389"/>
                <a:gd name="T32" fmla="*/ 392 w 488"/>
                <a:gd name="T33" fmla="*/ 114 h 389"/>
                <a:gd name="T34" fmla="*/ 275 w 488"/>
                <a:gd name="T35" fmla="*/ 116 h 389"/>
                <a:gd name="T36" fmla="*/ 180 w 488"/>
                <a:gd name="T37" fmla="*/ 57 h 389"/>
                <a:gd name="T38" fmla="*/ 178 w 488"/>
                <a:gd name="T39" fmla="*/ 0 h 389"/>
                <a:gd name="T40" fmla="*/ 119 w 488"/>
                <a:gd name="T41" fmla="*/ 16 h 389"/>
                <a:gd name="T42" fmla="*/ 55 w 488"/>
                <a:gd name="T43" fmla="*/ 27 h 389"/>
                <a:gd name="T44" fmla="*/ 10 w 488"/>
                <a:gd name="T45" fmla="*/ 12 h 389"/>
                <a:gd name="T46" fmla="*/ 0 w 488"/>
                <a:gd name="T47" fmla="*/ 27 h 389"/>
                <a:gd name="T48" fmla="*/ 0 w 488"/>
                <a:gd name="T49" fmla="*/ 27 h 38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488" h="389">
                  <a:moveTo>
                    <a:pt x="0" y="27"/>
                  </a:moveTo>
                  <a:lnTo>
                    <a:pt x="10" y="112"/>
                  </a:lnTo>
                  <a:lnTo>
                    <a:pt x="2" y="130"/>
                  </a:lnTo>
                  <a:lnTo>
                    <a:pt x="32" y="183"/>
                  </a:lnTo>
                  <a:lnTo>
                    <a:pt x="16" y="266"/>
                  </a:lnTo>
                  <a:lnTo>
                    <a:pt x="6" y="314"/>
                  </a:lnTo>
                  <a:lnTo>
                    <a:pt x="61" y="322"/>
                  </a:lnTo>
                  <a:lnTo>
                    <a:pt x="83" y="367"/>
                  </a:lnTo>
                  <a:lnTo>
                    <a:pt x="214" y="389"/>
                  </a:lnTo>
                  <a:lnTo>
                    <a:pt x="318" y="389"/>
                  </a:lnTo>
                  <a:lnTo>
                    <a:pt x="362" y="367"/>
                  </a:lnTo>
                  <a:lnTo>
                    <a:pt x="431" y="302"/>
                  </a:lnTo>
                  <a:lnTo>
                    <a:pt x="457" y="266"/>
                  </a:lnTo>
                  <a:lnTo>
                    <a:pt x="488" y="237"/>
                  </a:lnTo>
                  <a:lnTo>
                    <a:pt x="463" y="181"/>
                  </a:lnTo>
                  <a:lnTo>
                    <a:pt x="463" y="136"/>
                  </a:lnTo>
                  <a:lnTo>
                    <a:pt x="392" y="114"/>
                  </a:lnTo>
                  <a:lnTo>
                    <a:pt x="275" y="116"/>
                  </a:lnTo>
                  <a:lnTo>
                    <a:pt x="180" y="57"/>
                  </a:lnTo>
                  <a:lnTo>
                    <a:pt x="178" y="0"/>
                  </a:lnTo>
                  <a:lnTo>
                    <a:pt x="119" y="16"/>
                  </a:lnTo>
                  <a:lnTo>
                    <a:pt x="55" y="27"/>
                  </a:lnTo>
                  <a:lnTo>
                    <a:pt x="10" y="12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1" name="Freeform 109">
              <a:extLst>
                <a:ext uri="{FF2B5EF4-FFF2-40B4-BE49-F238E27FC236}">
                  <a16:creationId xmlns:a16="http://schemas.microsoft.com/office/drawing/2014/main" id="{2200682F-D12C-4132-8358-0A3919DF1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3" y="2057"/>
              <a:ext cx="145" cy="132"/>
            </a:xfrm>
            <a:custGeom>
              <a:avLst/>
              <a:gdLst>
                <a:gd name="T0" fmla="*/ 30 w 145"/>
                <a:gd name="T1" fmla="*/ 132 h 132"/>
                <a:gd name="T2" fmla="*/ 30 w 145"/>
                <a:gd name="T3" fmla="*/ 102 h 132"/>
                <a:gd name="T4" fmla="*/ 44 w 145"/>
                <a:gd name="T5" fmla="*/ 77 h 132"/>
                <a:gd name="T6" fmla="*/ 60 w 145"/>
                <a:gd name="T7" fmla="*/ 102 h 132"/>
                <a:gd name="T8" fmla="*/ 97 w 145"/>
                <a:gd name="T9" fmla="*/ 110 h 132"/>
                <a:gd name="T10" fmla="*/ 97 w 145"/>
                <a:gd name="T11" fmla="*/ 73 h 132"/>
                <a:gd name="T12" fmla="*/ 105 w 145"/>
                <a:gd name="T13" fmla="*/ 45 h 132"/>
                <a:gd name="T14" fmla="*/ 137 w 145"/>
                <a:gd name="T15" fmla="*/ 65 h 132"/>
                <a:gd name="T16" fmla="*/ 145 w 145"/>
                <a:gd name="T17" fmla="*/ 43 h 132"/>
                <a:gd name="T18" fmla="*/ 113 w 145"/>
                <a:gd name="T19" fmla="*/ 0 h 132"/>
                <a:gd name="T20" fmla="*/ 44 w 145"/>
                <a:gd name="T21" fmla="*/ 10 h 132"/>
                <a:gd name="T22" fmla="*/ 4 w 145"/>
                <a:gd name="T23" fmla="*/ 39 h 132"/>
                <a:gd name="T24" fmla="*/ 0 w 145"/>
                <a:gd name="T25" fmla="*/ 87 h 132"/>
                <a:gd name="T26" fmla="*/ 4 w 145"/>
                <a:gd name="T27" fmla="*/ 102 h 132"/>
                <a:gd name="T28" fmla="*/ 30 w 145"/>
                <a:gd name="T29" fmla="*/ 132 h 132"/>
                <a:gd name="T30" fmla="*/ 30 w 145"/>
                <a:gd name="T31" fmla="*/ 132 h 1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45" h="132">
                  <a:moveTo>
                    <a:pt x="30" y="132"/>
                  </a:moveTo>
                  <a:lnTo>
                    <a:pt x="30" y="102"/>
                  </a:lnTo>
                  <a:lnTo>
                    <a:pt x="44" y="77"/>
                  </a:lnTo>
                  <a:lnTo>
                    <a:pt x="60" y="102"/>
                  </a:lnTo>
                  <a:lnTo>
                    <a:pt x="97" y="110"/>
                  </a:lnTo>
                  <a:lnTo>
                    <a:pt x="97" y="73"/>
                  </a:lnTo>
                  <a:lnTo>
                    <a:pt x="105" y="45"/>
                  </a:lnTo>
                  <a:lnTo>
                    <a:pt x="137" y="65"/>
                  </a:lnTo>
                  <a:lnTo>
                    <a:pt x="145" y="43"/>
                  </a:lnTo>
                  <a:lnTo>
                    <a:pt x="113" y="0"/>
                  </a:lnTo>
                  <a:lnTo>
                    <a:pt x="44" y="10"/>
                  </a:lnTo>
                  <a:lnTo>
                    <a:pt x="4" y="39"/>
                  </a:lnTo>
                  <a:lnTo>
                    <a:pt x="0" y="87"/>
                  </a:lnTo>
                  <a:lnTo>
                    <a:pt x="4" y="102"/>
                  </a:lnTo>
                  <a:lnTo>
                    <a:pt x="30" y="132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2" name="Freeform 110">
              <a:extLst>
                <a:ext uri="{FF2B5EF4-FFF2-40B4-BE49-F238E27FC236}">
                  <a16:creationId xmlns:a16="http://schemas.microsoft.com/office/drawing/2014/main" id="{BE0EE2CF-8DD1-4A5E-A2EF-B9AA236C0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5" y="2175"/>
              <a:ext cx="39" cy="24"/>
            </a:xfrm>
            <a:custGeom>
              <a:avLst/>
              <a:gdLst>
                <a:gd name="T0" fmla="*/ 21 w 39"/>
                <a:gd name="T1" fmla="*/ 0 h 24"/>
                <a:gd name="T2" fmla="*/ 0 w 39"/>
                <a:gd name="T3" fmla="*/ 8 h 24"/>
                <a:gd name="T4" fmla="*/ 6 w 39"/>
                <a:gd name="T5" fmla="*/ 24 h 24"/>
                <a:gd name="T6" fmla="*/ 21 w 39"/>
                <a:gd name="T7" fmla="*/ 24 h 24"/>
                <a:gd name="T8" fmla="*/ 39 w 39"/>
                <a:gd name="T9" fmla="*/ 18 h 24"/>
                <a:gd name="T10" fmla="*/ 27 w 39"/>
                <a:gd name="T11" fmla="*/ 10 h 24"/>
                <a:gd name="T12" fmla="*/ 21 w 39"/>
                <a:gd name="T13" fmla="*/ 0 h 24"/>
                <a:gd name="T14" fmla="*/ 21 w 39"/>
                <a:gd name="T15" fmla="*/ 0 h 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lnTo>
                    <a:pt x="0" y="8"/>
                  </a:lnTo>
                  <a:lnTo>
                    <a:pt x="6" y="24"/>
                  </a:lnTo>
                  <a:lnTo>
                    <a:pt x="21" y="24"/>
                  </a:lnTo>
                  <a:lnTo>
                    <a:pt x="39" y="18"/>
                  </a:lnTo>
                  <a:lnTo>
                    <a:pt x="27" y="1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3" name="Freeform 111">
              <a:extLst>
                <a:ext uri="{FF2B5EF4-FFF2-40B4-BE49-F238E27FC236}">
                  <a16:creationId xmlns:a16="http://schemas.microsoft.com/office/drawing/2014/main" id="{1DCC4605-ACFF-470D-8CFF-A20CC74A2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" y="2187"/>
              <a:ext cx="42" cy="53"/>
            </a:xfrm>
            <a:custGeom>
              <a:avLst/>
              <a:gdLst>
                <a:gd name="T0" fmla="*/ 0 w 42"/>
                <a:gd name="T1" fmla="*/ 0 h 53"/>
                <a:gd name="T2" fmla="*/ 0 w 42"/>
                <a:gd name="T3" fmla="*/ 20 h 53"/>
                <a:gd name="T4" fmla="*/ 16 w 42"/>
                <a:gd name="T5" fmla="*/ 40 h 53"/>
                <a:gd name="T6" fmla="*/ 8 w 42"/>
                <a:gd name="T7" fmla="*/ 53 h 53"/>
                <a:gd name="T8" fmla="*/ 42 w 42"/>
                <a:gd name="T9" fmla="*/ 47 h 53"/>
                <a:gd name="T10" fmla="*/ 26 w 42"/>
                <a:gd name="T11" fmla="*/ 26 h 53"/>
                <a:gd name="T12" fmla="*/ 0 w 42"/>
                <a:gd name="T13" fmla="*/ 0 h 53"/>
                <a:gd name="T14" fmla="*/ 0 w 42"/>
                <a:gd name="T15" fmla="*/ 0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2" h="53">
                  <a:moveTo>
                    <a:pt x="0" y="0"/>
                  </a:moveTo>
                  <a:lnTo>
                    <a:pt x="0" y="20"/>
                  </a:lnTo>
                  <a:lnTo>
                    <a:pt x="16" y="40"/>
                  </a:lnTo>
                  <a:lnTo>
                    <a:pt x="8" y="53"/>
                  </a:lnTo>
                  <a:lnTo>
                    <a:pt x="42" y="47"/>
                  </a:lnTo>
                  <a:lnTo>
                    <a:pt x="26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4" name="Freeform 112">
              <a:extLst>
                <a:ext uri="{FF2B5EF4-FFF2-40B4-BE49-F238E27FC236}">
                  <a16:creationId xmlns:a16="http://schemas.microsoft.com/office/drawing/2014/main" id="{E315FEC0-6956-4A1F-BF40-36D8C6568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0" y="2124"/>
              <a:ext cx="408" cy="278"/>
            </a:xfrm>
            <a:custGeom>
              <a:avLst/>
              <a:gdLst>
                <a:gd name="T0" fmla="*/ 85 w 408"/>
                <a:gd name="T1" fmla="*/ 61 h 278"/>
                <a:gd name="T2" fmla="*/ 123 w 408"/>
                <a:gd name="T3" fmla="*/ 69 h 278"/>
                <a:gd name="T4" fmla="*/ 119 w 408"/>
                <a:gd name="T5" fmla="*/ 91 h 278"/>
                <a:gd name="T6" fmla="*/ 101 w 408"/>
                <a:gd name="T7" fmla="*/ 101 h 278"/>
                <a:gd name="T8" fmla="*/ 67 w 408"/>
                <a:gd name="T9" fmla="*/ 89 h 278"/>
                <a:gd name="T10" fmla="*/ 26 w 408"/>
                <a:gd name="T11" fmla="*/ 112 h 278"/>
                <a:gd name="T12" fmla="*/ 36 w 408"/>
                <a:gd name="T13" fmla="*/ 130 h 278"/>
                <a:gd name="T14" fmla="*/ 65 w 408"/>
                <a:gd name="T15" fmla="*/ 142 h 278"/>
                <a:gd name="T16" fmla="*/ 77 w 408"/>
                <a:gd name="T17" fmla="*/ 168 h 278"/>
                <a:gd name="T18" fmla="*/ 57 w 408"/>
                <a:gd name="T19" fmla="*/ 168 h 278"/>
                <a:gd name="T20" fmla="*/ 34 w 408"/>
                <a:gd name="T21" fmla="*/ 148 h 278"/>
                <a:gd name="T22" fmla="*/ 12 w 408"/>
                <a:gd name="T23" fmla="*/ 148 h 278"/>
                <a:gd name="T24" fmla="*/ 0 w 408"/>
                <a:gd name="T25" fmla="*/ 156 h 278"/>
                <a:gd name="T26" fmla="*/ 0 w 408"/>
                <a:gd name="T27" fmla="*/ 186 h 278"/>
                <a:gd name="T28" fmla="*/ 10 w 408"/>
                <a:gd name="T29" fmla="*/ 193 h 278"/>
                <a:gd name="T30" fmla="*/ 22 w 408"/>
                <a:gd name="T31" fmla="*/ 225 h 278"/>
                <a:gd name="T32" fmla="*/ 38 w 408"/>
                <a:gd name="T33" fmla="*/ 221 h 278"/>
                <a:gd name="T34" fmla="*/ 52 w 408"/>
                <a:gd name="T35" fmla="*/ 229 h 278"/>
                <a:gd name="T36" fmla="*/ 67 w 408"/>
                <a:gd name="T37" fmla="*/ 263 h 278"/>
                <a:gd name="T38" fmla="*/ 89 w 408"/>
                <a:gd name="T39" fmla="*/ 276 h 278"/>
                <a:gd name="T40" fmla="*/ 119 w 408"/>
                <a:gd name="T41" fmla="*/ 278 h 278"/>
                <a:gd name="T42" fmla="*/ 196 w 408"/>
                <a:gd name="T43" fmla="*/ 241 h 278"/>
                <a:gd name="T44" fmla="*/ 269 w 408"/>
                <a:gd name="T45" fmla="*/ 235 h 278"/>
                <a:gd name="T46" fmla="*/ 299 w 408"/>
                <a:gd name="T47" fmla="*/ 207 h 278"/>
                <a:gd name="T48" fmla="*/ 321 w 408"/>
                <a:gd name="T49" fmla="*/ 148 h 278"/>
                <a:gd name="T50" fmla="*/ 368 w 408"/>
                <a:gd name="T51" fmla="*/ 130 h 278"/>
                <a:gd name="T52" fmla="*/ 408 w 408"/>
                <a:gd name="T53" fmla="*/ 93 h 278"/>
                <a:gd name="T54" fmla="*/ 376 w 408"/>
                <a:gd name="T55" fmla="*/ 47 h 278"/>
                <a:gd name="T56" fmla="*/ 344 w 408"/>
                <a:gd name="T57" fmla="*/ 91 h 278"/>
                <a:gd name="T58" fmla="*/ 322 w 408"/>
                <a:gd name="T59" fmla="*/ 105 h 278"/>
                <a:gd name="T60" fmla="*/ 295 w 408"/>
                <a:gd name="T61" fmla="*/ 105 h 278"/>
                <a:gd name="T62" fmla="*/ 259 w 408"/>
                <a:gd name="T63" fmla="*/ 105 h 278"/>
                <a:gd name="T64" fmla="*/ 259 w 408"/>
                <a:gd name="T65" fmla="*/ 0 h 278"/>
                <a:gd name="T66" fmla="*/ 222 w 408"/>
                <a:gd name="T67" fmla="*/ 6 h 278"/>
                <a:gd name="T68" fmla="*/ 170 w 408"/>
                <a:gd name="T69" fmla="*/ 14 h 278"/>
                <a:gd name="T70" fmla="*/ 85 w 408"/>
                <a:gd name="T71" fmla="*/ 61 h 278"/>
                <a:gd name="T72" fmla="*/ 85 w 408"/>
                <a:gd name="T73" fmla="*/ 61 h 27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08" h="278">
                  <a:moveTo>
                    <a:pt x="85" y="61"/>
                  </a:moveTo>
                  <a:lnTo>
                    <a:pt x="123" y="69"/>
                  </a:lnTo>
                  <a:lnTo>
                    <a:pt x="119" y="91"/>
                  </a:lnTo>
                  <a:lnTo>
                    <a:pt x="101" y="101"/>
                  </a:lnTo>
                  <a:lnTo>
                    <a:pt x="67" y="89"/>
                  </a:lnTo>
                  <a:lnTo>
                    <a:pt x="26" y="112"/>
                  </a:lnTo>
                  <a:lnTo>
                    <a:pt x="36" y="130"/>
                  </a:lnTo>
                  <a:lnTo>
                    <a:pt x="65" y="142"/>
                  </a:lnTo>
                  <a:lnTo>
                    <a:pt x="77" y="168"/>
                  </a:lnTo>
                  <a:lnTo>
                    <a:pt x="57" y="168"/>
                  </a:lnTo>
                  <a:lnTo>
                    <a:pt x="34" y="148"/>
                  </a:lnTo>
                  <a:lnTo>
                    <a:pt x="12" y="148"/>
                  </a:lnTo>
                  <a:lnTo>
                    <a:pt x="0" y="156"/>
                  </a:lnTo>
                  <a:lnTo>
                    <a:pt x="0" y="186"/>
                  </a:lnTo>
                  <a:lnTo>
                    <a:pt x="10" y="193"/>
                  </a:lnTo>
                  <a:lnTo>
                    <a:pt x="22" y="225"/>
                  </a:lnTo>
                  <a:lnTo>
                    <a:pt x="38" y="221"/>
                  </a:lnTo>
                  <a:lnTo>
                    <a:pt x="52" y="229"/>
                  </a:lnTo>
                  <a:lnTo>
                    <a:pt x="67" y="263"/>
                  </a:lnTo>
                  <a:lnTo>
                    <a:pt x="89" y="276"/>
                  </a:lnTo>
                  <a:lnTo>
                    <a:pt x="119" y="278"/>
                  </a:lnTo>
                  <a:lnTo>
                    <a:pt x="196" y="241"/>
                  </a:lnTo>
                  <a:lnTo>
                    <a:pt x="269" y="235"/>
                  </a:lnTo>
                  <a:lnTo>
                    <a:pt x="299" y="207"/>
                  </a:lnTo>
                  <a:lnTo>
                    <a:pt x="321" y="148"/>
                  </a:lnTo>
                  <a:lnTo>
                    <a:pt x="368" y="130"/>
                  </a:lnTo>
                  <a:lnTo>
                    <a:pt x="408" y="93"/>
                  </a:lnTo>
                  <a:lnTo>
                    <a:pt x="376" y="47"/>
                  </a:lnTo>
                  <a:lnTo>
                    <a:pt x="344" y="91"/>
                  </a:lnTo>
                  <a:lnTo>
                    <a:pt x="322" y="105"/>
                  </a:lnTo>
                  <a:lnTo>
                    <a:pt x="295" y="105"/>
                  </a:lnTo>
                  <a:lnTo>
                    <a:pt x="259" y="105"/>
                  </a:lnTo>
                  <a:lnTo>
                    <a:pt x="259" y="0"/>
                  </a:lnTo>
                  <a:lnTo>
                    <a:pt x="222" y="6"/>
                  </a:lnTo>
                  <a:lnTo>
                    <a:pt x="170" y="14"/>
                  </a:lnTo>
                  <a:lnTo>
                    <a:pt x="85" y="61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5" name="Freeform 113">
              <a:extLst>
                <a:ext uri="{FF2B5EF4-FFF2-40B4-BE49-F238E27FC236}">
                  <a16:creationId xmlns:a16="http://schemas.microsoft.com/office/drawing/2014/main" id="{D3E5F98C-57D5-459D-A46E-FFEF79CBF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" y="2217"/>
              <a:ext cx="35" cy="37"/>
            </a:xfrm>
            <a:custGeom>
              <a:avLst/>
              <a:gdLst>
                <a:gd name="T0" fmla="*/ 35 w 35"/>
                <a:gd name="T1" fmla="*/ 0 h 37"/>
                <a:gd name="T2" fmla="*/ 33 w 35"/>
                <a:gd name="T3" fmla="*/ 14 h 37"/>
                <a:gd name="T4" fmla="*/ 4 w 35"/>
                <a:gd name="T5" fmla="*/ 37 h 37"/>
                <a:gd name="T6" fmla="*/ 0 w 35"/>
                <a:gd name="T7" fmla="*/ 19 h 37"/>
                <a:gd name="T8" fmla="*/ 11 w 35"/>
                <a:gd name="T9" fmla="*/ 4 h 37"/>
                <a:gd name="T10" fmla="*/ 35 w 35"/>
                <a:gd name="T11" fmla="*/ 0 h 37"/>
                <a:gd name="T12" fmla="*/ 35 w 35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" h="37">
                  <a:moveTo>
                    <a:pt x="35" y="0"/>
                  </a:moveTo>
                  <a:lnTo>
                    <a:pt x="33" y="14"/>
                  </a:lnTo>
                  <a:lnTo>
                    <a:pt x="4" y="37"/>
                  </a:lnTo>
                  <a:lnTo>
                    <a:pt x="0" y="19"/>
                  </a:lnTo>
                  <a:lnTo>
                    <a:pt x="11" y="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6" name="Freeform 114">
              <a:extLst>
                <a:ext uri="{FF2B5EF4-FFF2-40B4-BE49-F238E27FC236}">
                  <a16:creationId xmlns:a16="http://schemas.microsoft.com/office/drawing/2014/main" id="{611280E7-A66B-44DF-95AE-96DE4B5FDD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" y="2236"/>
              <a:ext cx="42" cy="28"/>
            </a:xfrm>
            <a:custGeom>
              <a:avLst/>
              <a:gdLst>
                <a:gd name="T0" fmla="*/ 28 w 42"/>
                <a:gd name="T1" fmla="*/ 0 h 28"/>
                <a:gd name="T2" fmla="*/ 42 w 42"/>
                <a:gd name="T3" fmla="*/ 14 h 28"/>
                <a:gd name="T4" fmla="*/ 42 w 42"/>
                <a:gd name="T5" fmla="*/ 26 h 28"/>
                <a:gd name="T6" fmla="*/ 0 w 42"/>
                <a:gd name="T7" fmla="*/ 28 h 28"/>
                <a:gd name="T8" fmla="*/ 18 w 42"/>
                <a:gd name="T9" fmla="*/ 8 h 28"/>
                <a:gd name="T10" fmla="*/ 28 w 42"/>
                <a:gd name="T11" fmla="*/ 0 h 28"/>
                <a:gd name="T12" fmla="*/ 28 w 42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" h="28">
                  <a:moveTo>
                    <a:pt x="28" y="0"/>
                  </a:moveTo>
                  <a:lnTo>
                    <a:pt x="42" y="14"/>
                  </a:lnTo>
                  <a:lnTo>
                    <a:pt x="42" y="26"/>
                  </a:lnTo>
                  <a:lnTo>
                    <a:pt x="0" y="28"/>
                  </a:lnTo>
                  <a:lnTo>
                    <a:pt x="18" y="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7" name="Freeform 115">
              <a:extLst>
                <a:ext uri="{FF2B5EF4-FFF2-40B4-BE49-F238E27FC236}">
                  <a16:creationId xmlns:a16="http://schemas.microsoft.com/office/drawing/2014/main" id="{3CB89A1B-F238-4D58-A859-567A762DB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1976"/>
              <a:ext cx="251" cy="272"/>
            </a:xfrm>
            <a:custGeom>
              <a:avLst/>
              <a:gdLst>
                <a:gd name="T0" fmla="*/ 0 w 251"/>
                <a:gd name="T1" fmla="*/ 6 h 272"/>
                <a:gd name="T2" fmla="*/ 14 w 251"/>
                <a:gd name="T3" fmla="*/ 41 h 272"/>
                <a:gd name="T4" fmla="*/ 77 w 251"/>
                <a:gd name="T5" fmla="*/ 108 h 272"/>
                <a:gd name="T6" fmla="*/ 103 w 251"/>
                <a:gd name="T7" fmla="*/ 142 h 272"/>
                <a:gd name="T8" fmla="*/ 154 w 251"/>
                <a:gd name="T9" fmla="*/ 158 h 272"/>
                <a:gd name="T10" fmla="*/ 140 w 251"/>
                <a:gd name="T11" fmla="*/ 179 h 272"/>
                <a:gd name="T12" fmla="*/ 89 w 251"/>
                <a:gd name="T13" fmla="*/ 177 h 272"/>
                <a:gd name="T14" fmla="*/ 45 w 251"/>
                <a:gd name="T15" fmla="*/ 162 h 272"/>
                <a:gd name="T16" fmla="*/ 45 w 251"/>
                <a:gd name="T17" fmla="*/ 181 h 272"/>
                <a:gd name="T18" fmla="*/ 87 w 251"/>
                <a:gd name="T19" fmla="*/ 207 h 272"/>
                <a:gd name="T20" fmla="*/ 95 w 251"/>
                <a:gd name="T21" fmla="*/ 221 h 272"/>
                <a:gd name="T22" fmla="*/ 75 w 251"/>
                <a:gd name="T23" fmla="*/ 245 h 272"/>
                <a:gd name="T24" fmla="*/ 103 w 251"/>
                <a:gd name="T25" fmla="*/ 270 h 272"/>
                <a:gd name="T26" fmla="*/ 140 w 251"/>
                <a:gd name="T27" fmla="*/ 272 h 272"/>
                <a:gd name="T28" fmla="*/ 142 w 251"/>
                <a:gd name="T29" fmla="*/ 237 h 272"/>
                <a:gd name="T30" fmla="*/ 158 w 251"/>
                <a:gd name="T31" fmla="*/ 213 h 272"/>
                <a:gd name="T32" fmla="*/ 251 w 251"/>
                <a:gd name="T33" fmla="*/ 170 h 272"/>
                <a:gd name="T34" fmla="*/ 241 w 251"/>
                <a:gd name="T35" fmla="*/ 156 h 272"/>
                <a:gd name="T36" fmla="*/ 142 w 251"/>
                <a:gd name="T37" fmla="*/ 209 h 272"/>
                <a:gd name="T38" fmla="*/ 119 w 251"/>
                <a:gd name="T39" fmla="*/ 223 h 272"/>
                <a:gd name="T40" fmla="*/ 111 w 251"/>
                <a:gd name="T41" fmla="*/ 203 h 272"/>
                <a:gd name="T42" fmla="*/ 235 w 251"/>
                <a:gd name="T43" fmla="*/ 142 h 272"/>
                <a:gd name="T44" fmla="*/ 192 w 251"/>
                <a:gd name="T45" fmla="*/ 77 h 272"/>
                <a:gd name="T46" fmla="*/ 166 w 251"/>
                <a:gd name="T47" fmla="*/ 89 h 272"/>
                <a:gd name="T48" fmla="*/ 146 w 251"/>
                <a:gd name="T49" fmla="*/ 130 h 272"/>
                <a:gd name="T50" fmla="*/ 132 w 251"/>
                <a:gd name="T51" fmla="*/ 116 h 272"/>
                <a:gd name="T52" fmla="*/ 134 w 251"/>
                <a:gd name="T53" fmla="*/ 63 h 272"/>
                <a:gd name="T54" fmla="*/ 168 w 251"/>
                <a:gd name="T55" fmla="*/ 29 h 272"/>
                <a:gd name="T56" fmla="*/ 162 w 251"/>
                <a:gd name="T57" fmla="*/ 0 h 272"/>
                <a:gd name="T58" fmla="*/ 73 w 251"/>
                <a:gd name="T59" fmla="*/ 21 h 272"/>
                <a:gd name="T60" fmla="*/ 26 w 251"/>
                <a:gd name="T61" fmla="*/ 17 h 272"/>
                <a:gd name="T62" fmla="*/ 0 w 251"/>
                <a:gd name="T63" fmla="*/ 6 h 272"/>
                <a:gd name="T64" fmla="*/ 0 w 251"/>
                <a:gd name="T65" fmla="*/ 6 h 2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1" h="272">
                  <a:moveTo>
                    <a:pt x="0" y="6"/>
                  </a:moveTo>
                  <a:lnTo>
                    <a:pt x="14" y="41"/>
                  </a:lnTo>
                  <a:lnTo>
                    <a:pt x="77" y="108"/>
                  </a:lnTo>
                  <a:lnTo>
                    <a:pt x="103" y="142"/>
                  </a:lnTo>
                  <a:lnTo>
                    <a:pt x="154" y="158"/>
                  </a:lnTo>
                  <a:lnTo>
                    <a:pt x="140" y="179"/>
                  </a:lnTo>
                  <a:lnTo>
                    <a:pt x="89" y="177"/>
                  </a:lnTo>
                  <a:lnTo>
                    <a:pt x="45" y="162"/>
                  </a:lnTo>
                  <a:lnTo>
                    <a:pt x="45" y="181"/>
                  </a:lnTo>
                  <a:lnTo>
                    <a:pt x="87" y="207"/>
                  </a:lnTo>
                  <a:lnTo>
                    <a:pt x="95" y="221"/>
                  </a:lnTo>
                  <a:lnTo>
                    <a:pt x="75" y="245"/>
                  </a:lnTo>
                  <a:lnTo>
                    <a:pt x="103" y="270"/>
                  </a:lnTo>
                  <a:lnTo>
                    <a:pt x="140" y="272"/>
                  </a:lnTo>
                  <a:lnTo>
                    <a:pt x="142" y="237"/>
                  </a:lnTo>
                  <a:lnTo>
                    <a:pt x="158" y="213"/>
                  </a:lnTo>
                  <a:lnTo>
                    <a:pt x="251" y="170"/>
                  </a:lnTo>
                  <a:lnTo>
                    <a:pt x="241" y="156"/>
                  </a:lnTo>
                  <a:lnTo>
                    <a:pt x="142" y="209"/>
                  </a:lnTo>
                  <a:lnTo>
                    <a:pt x="119" y="223"/>
                  </a:lnTo>
                  <a:lnTo>
                    <a:pt x="111" y="203"/>
                  </a:lnTo>
                  <a:lnTo>
                    <a:pt x="235" y="142"/>
                  </a:lnTo>
                  <a:lnTo>
                    <a:pt x="192" y="77"/>
                  </a:lnTo>
                  <a:lnTo>
                    <a:pt x="166" y="89"/>
                  </a:lnTo>
                  <a:lnTo>
                    <a:pt x="146" y="130"/>
                  </a:lnTo>
                  <a:lnTo>
                    <a:pt x="132" y="116"/>
                  </a:lnTo>
                  <a:lnTo>
                    <a:pt x="134" y="63"/>
                  </a:lnTo>
                  <a:lnTo>
                    <a:pt x="168" y="29"/>
                  </a:lnTo>
                  <a:lnTo>
                    <a:pt x="162" y="0"/>
                  </a:lnTo>
                  <a:lnTo>
                    <a:pt x="73" y="21"/>
                  </a:lnTo>
                  <a:lnTo>
                    <a:pt x="26" y="17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8" name="Freeform 116">
              <a:extLst>
                <a:ext uri="{FF2B5EF4-FFF2-40B4-BE49-F238E27FC236}">
                  <a16:creationId xmlns:a16="http://schemas.microsoft.com/office/drawing/2014/main" id="{C8F1B250-865B-4907-84AB-238D7C114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1752"/>
              <a:ext cx="552" cy="423"/>
            </a:xfrm>
            <a:custGeom>
              <a:avLst/>
              <a:gdLst>
                <a:gd name="T0" fmla="*/ 518 w 552"/>
                <a:gd name="T1" fmla="*/ 423 h 423"/>
                <a:gd name="T2" fmla="*/ 546 w 552"/>
                <a:gd name="T3" fmla="*/ 320 h 423"/>
                <a:gd name="T4" fmla="*/ 552 w 552"/>
                <a:gd name="T5" fmla="*/ 261 h 423"/>
                <a:gd name="T6" fmla="*/ 542 w 552"/>
                <a:gd name="T7" fmla="*/ 230 h 423"/>
                <a:gd name="T8" fmla="*/ 546 w 552"/>
                <a:gd name="T9" fmla="*/ 206 h 423"/>
                <a:gd name="T10" fmla="*/ 508 w 552"/>
                <a:gd name="T11" fmla="*/ 184 h 423"/>
                <a:gd name="T12" fmla="*/ 461 w 552"/>
                <a:gd name="T13" fmla="*/ 83 h 423"/>
                <a:gd name="T14" fmla="*/ 437 w 552"/>
                <a:gd name="T15" fmla="*/ 60 h 423"/>
                <a:gd name="T16" fmla="*/ 358 w 552"/>
                <a:gd name="T17" fmla="*/ 4 h 423"/>
                <a:gd name="T18" fmla="*/ 295 w 552"/>
                <a:gd name="T19" fmla="*/ 0 h 423"/>
                <a:gd name="T20" fmla="*/ 249 w 552"/>
                <a:gd name="T21" fmla="*/ 6 h 423"/>
                <a:gd name="T22" fmla="*/ 225 w 552"/>
                <a:gd name="T23" fmla="*/ 22 h 423"/>
                <a:gd name="T24" fmla="*/ 176 w 552"/>
                <a:gd name="T25" fmla="*/ 24 h 423"/>
                <a:gd name="T26" fmla="*/ 150 w 552"/>
                <a:gd name="T27" fmla="*/ 36 h 423"/>
                <a:gd name="T28" fmla="*/ 125 w 552"/>
                <a:gd name="T29" fmla="*/ 56 h 423"/>
                <a:gd name="T30" fmla="*/ 73 w 552"/>
                <a:gd name="T31" fmla="*/ 103 h 423"/>
                <a:gd name="T32" fmla="*/ 38 w 552"/>
                <a:gd name="T33" fmla="*/ 149 h 423"/>
                <a:gd name="T34" fmla="*/ 12 w 552"/>
                <a:gd name="T35" fmla="*/ 176 h 423"/>
                <a:gd name="T36" fmla="*/ 0 w 552"/>
                <a:gd name="T37" fmla="*/ 228 h 423"/>
                <a:gd name="T38" fmla="*/ 26 w 552"/>
                <a:gd name="T39" fmla="*/ 241 h 423"/>
                <a:gd name="T40" fmla="*/ 107 w 552"/>
                <a:gd name="T41" fmla="*/ 237 h 423"/>
                <a:gd name="T42" fmla="*/ 170 w 552"/>
                <a:gd name="T43" fmla="*/ 230 h 423"/>
                <a:gd name="T44" fmla="*/ 180 w 552"/>
                <a:gd name="T45" fmla="*/ 307 h 423"/>
                <a:gd name="T46" fmla="*/ 263 w 552"/>
                <a:gd name="T47" fmla="*/ 378 h 423"/>
                <a:gd name="T48" fmla="*/ 336 w 552"/>
                <a:gd name="T49" fmla="*/ 340 h 423"/>
                <a:gd name="T50" fmla="*/ 395 w 552"/>
                <a:gd name="T51" fmla="*/ 311 h 423"/>
                <a:gd name="T52" fmla="*/ 429 w 552"/>
                <a:gd name="T53" fmla="*/ 316 h 423"/>
                <a:gd name="T54" fmla="*/ 457 w 552"/>
                <a:gd name="T55" fmla="*/ 346 h 423"/>
                <a:gd name="T56" fmla="*/ 518 w 552"/>
                <a:gd name="T57" fmla="*/ 423 h 423"/>
                <a:gd name="T58" fmla="*/ 518 w 552"/>
                <a:gd name="T59" fmla="*/ 423 h 42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52" h="423">
                  <a:moveTo>
                    <a:pt x="518" y="423"/>
                  </a:moveTo>
                  <a:lnTo>
                    <a:pt x="546" y="320"/>
                  </a:lnTo>
                  <a:lnTo>
                    <a:pt x="552" y="261"/>
                  </a:lnTo>
                  <a:lnTo>
                    <a:pt x="542" y="230"/>
                  </a:lnTo>
                  <a:lnTo>
                    <a:pt x="546" y="206"/>
                  </a:lnTo>
                  <a:lnTo>
                    <a:pt x="508" y="184"/>
                  </a:lnTo>
                  <a:lnTo>
                    <a:pt x="461" y="83"/>
                  </a:lnTo>
                  <a:lnTo>
                    <a:pt x="437" y="60"/>
                  </a:lnTo>
                  <a:lnTo>
                    <a:pt x="358" y="4"/>
                  </a:lnTo>
                  <a:lnTo>
                    <a:pt x="295" y="0"/>
                  </a:lnTo>
                  <a:lnTo>
                    <a:pt x="249" y="6"/>
                  </a:lnTo>
                  <a:lnTo>
                    <a:pt x="225" y="22"/>
                  </a:lnTo>
                  <a:lnTo>
                    <a:pt x="176" y="24"/>
                  </a:lnTo>
                  <a:lnTo>
                    <a:pt x="150" y="36"/>
                  </a:lnTo>
                  <a:lnTo>
                    <a:pt x="125" y="56"/>
                  </a:lnTo>
                  <a:lnTo>
                    <a:pt x="73" y="103"/>
                  </a:lnTo>
                  <a:lnTo>
                    <a:pt x="38" y="149"/>
                  </a:lnTo>
                  <a:lnTo>
                    <a:pt x="12" y="176"/>
                  </a:lnTo>
                  <a:lnTo>
                    <a:pt x="0" y="228"/>
                  </a:lnTo>
                  <a:lnTo>
                    <a:pt x="26" y="241"/>
                  </a:lnTo>
                  <a:lnTo>
                    <a:pt x="107" y="237"/>
                  </a:lnTo>
                  <a:lnTo>
                    <a:pt x="170" y="230"/>
                  </a:lnTo>
                  <a:lnTo>
                    <a:pt x="180" y="307"/>
                  </a:lnTo>
                  <a:lnTo>
                    <a:pt x="263" y="378"/>
                  </a:lnTo>
                  <a:lnTo>
                    <a:pt x="336" y="340"/>
                  </a:lnTo>
                  <a:lnTo>
                    <a:pt x="395" y="311"/>
                  </a:lnTo>
                  <a:lnTo>
                    <a:pt x="429" y="316"/>
                  </a:lnTo>
                  <a:lnTo>
                    <a:pt x="457" y="346"/>
                  </a:lnTo>
                  <a:lnTo>
                    <a:pt x="518" y="423"/>
                  </a:lnTo>
                  <a:close/>
                </a:path>
              </a:pathLst>
            </a:custGeom>
            <a:solidFill>
              <a:srgbClr val="A67A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9" name="Freeform 117">
              <a:extLst>
                <a:ext uri="{FF2B5EF4-FFF2-40B4-BE49-F238E27FC236}">
                  <a16:creationId xmlns:a16="http://schemas.microsoft.com/office/drawing/2014/main" id="{3E0B9605-FF03-4243-9704-A4D0CA6DD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1968"/>
              <a:ext cx="49" cy="18"/>
            </a:xfrm>
            <a:custGeom>
              <a:avLst/>
              <a:gdLst>
                <a:gd name="T0" fmla="*/ 0 w 49"/>
                <a:gd name="T1" fmla="*/ 8 h 18"/>
                <a:gd name="T2" fmla="*/ 29 w 49"/>
                <a:gd name="T3" fmla="*/ 14 h 18"/>
                <a:gd name="T4" fmla="*/ 49 w 49"/>
                <a:gd name="T5" fmla="*/ 18 h 18"/>
                <a:gd name="T6" fmla="*/ 33 w 49"/>
                <a:gd name="T7" fmla="*/ 0 h 18"/>
                <a:gd name="T8" fmla="*/ 0 w 49"/>
                <a:gd name="T9" fmla="*/ 8 h 18"/>
                <a:gd name="T10" fmla="*/ 0 w 49"/>
                <a:gd name="T11" fmla="*/ 8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8">
                  <a:moveTo>
                    <a:pt x="0" y="8"/>
                  </a:moveTo>
                  <a:lnTo>
                    <a:pt x="29" y="14"/>
                  </a:lnTo>
                  <a:lnTo>
                    <a:pt x="49" y="18"/>
                  </a:lnTo>
                  <a:lnTo>
                    <a:pt x="3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0" name="Freeform 118">
              <a:extLst>
                <a:ext uri="{FF2B5EF4-FFF2-40B4-BE49-F238E27FC236}">
                  <a16:creationId xmlns:a16="http://schemas.microsoft.com/office/drawing/2014/main" id="{093909D5-197F-4EF2-BD2B-3CDAA4BF4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2" y="1912"/>
              <a:ext cx="42" cy="16"/>
            </a:xfrm>
            <a:custGeom>
              <a:avLst/>
              <a:gdLst>
                <a:gd name="T0" fmla="*/ 0 w 42"/>
                <a:gd name="T1" fmla="*/ 12 h 16"/>
                <a:gd name="T2" fmla="*/ 20 w 42"/>
                <a:gd name="T3" fmla="*/ 16 h 16"/>
                <a:gd name="T4" fmla="*/ 42 w 42"/>
                <a:gd name="T5" fmla="*/ 6 h 16"/>
                <a:gd name="T6" fmla="*/ 18 w 42"/>
                <a:gd name="T7" fmla="*/ 0 h 16"/>
                <a:gd name="T8" fmla="*/ 0 w 42"/>
                <a:gd name="T9" fmla="*/ 12 h 16"/>
                <a:gd name="T10" fmla="*/ 0 w 42"/>
                <a:gd name="T11" fmla="*/ 12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" h="16">
                  <a:moveTo>
                    <a:pt x="0" y="12"/>
                  </a:moveTo>
                  <a:lnTo>
                    <a:pt x="20" y="16"/>
                  </a:lnTo>
                  <a:lnTo>
                    <a:pt x="42" y="6"/>
                  </a:lnTo>
                  <a:lnTo>
                    <a:pt x="18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1" name="Freeform 119">
              <a:extLst>
                <a:ext uri="{FF2B5EF4-FFF2-40B4-BE49-F238E27FC236}">
                  <a16:creationId xmlns:a16="http://schemas.microsoft.com/office/drawing/2014/main" id="{F14DEA1D-EDDF-4625-B519-9501EDD8E3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5" y="1823"/>
              <a:ext cx="63" cy="38"/>
            </a:xfrm>
            <a:custGeom>
              <a:avLst/>
              <a:gdLst>
                <a:gd name="T0" fmla="*/ 0 w 63"/>
                <a:gd name="T1" fmla="*/ 4 h 38"/>
                <a:gd name="T2" fmla="*/ 44 w 63"/>
                <a:gd name="T3" fmla="*/ 34 h 38"/>
                <a:gd name="T4" fmla="*/ 63 w 63"/>
                <a:gd name="T5" fmla="*/ 38 h 38"/>
                <a:gd name="T6" fmla="*/ 48 w 63"/>
                <a:gd name="T7" fmla="*/ 20 h 38"/>
                <a:gd name="T8" fmla="*/ 28 w 63"/>
                <a:gd name="T9" fmla="*/ 0 h 38"/>
                <a:gd name="T10" fmla="*/ 0 w 63"/>
                <a:gd name="T11" fmla="*/ 4 h 38"/>
                <a:gd name="T12" fmla="*/ 0 w 63"/>
                <a:gd name="T13" fmla="*/ 4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" h="38">
                  <a:moveTo>
                    <a:pt x="0" y="4"/>
                  </a:moveTo>
                  <a:lnTo>
                    <a:pt x="44" y="34"/>
                  </a:lnTo>
                  <a:lnTo>
                    <a:pt x="63" y="38"/>
                  </a:lnTo>
                  <a:lnTo>
                    <a:pt x="48" y="20"/>
                  </a:lnTo>
                  <a:lnTo>
                    <a:pt x="2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2" name="Freeform 120">
              <a:extLst>
                <a:ext uri="{FF2B5EF4-FFF2-40B4-BE49-F238E27FC236}">
                  <a16:creationId xmlns:a16="http://schemas.microsoft.com/office/drawing/2014/main" id="{4BFA2CFB-8116-41B3-82D8-06EF8F12B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7" y="1889"/>
              <a:ext cx="79" cy="35"/>
            </a:xfrm>
            <a:custGeom>
              <a:avLst/>
              <a:gdLst>
                <a:gd name="T0" fmla="*/ 79 w 79"/>
                <a:gd name="T1" fmla="*/ 16 h 35"/>
                <a:gd name="T2" fmla="*/ 42 w 79"/>
                <a:gd name="T3" fmla="*/ 27 h 35"/>
                <a:gd name="T4" fmla="*/ 20 w 79"/>
                <a:gd name="T5" fmla="*/ 35 h 35"/>
                <a:gd name="T6" fmla="*/ 0 w 79"/>
                <a:gd name="T7" fmla="*/ 35 h 35"/>
                <a:gd name="T8" fmla="*/ 30 w 79"/>
                <a:gd name="T9" fmla="*/ 8 h 35"/>
                <a:gd name="T10" fmla="*/ 53 w 79"/>
                <a:gd name="T11" fmla="*/ 8 h 35"/>
                <a:gd name="T12" fmla="*/ 79 w 79"/>
                <a:gd name="T13" fmla="*/ 0 h 35"/>
                <a:gd name="T14" fmla="*/ 79 w 79"/>
                <a:gd name="T15" fmla="*/ 16 h 35"/>
                <a:gd name="T16" fmla="*/ 79 w 79"/>
                <a:gd name="T17" fmla="*/ 16 h 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9" h="35">
                  <a:moveTo>
                    <a:pt x="79" y="16"/>
                  </a:moveTo>
                  <a:lnTo>
                    <a:pt x="42" y="27"/>
                  </a:lnTo>
                  <a:lnTo>
                    <a:pt x="20" y="35"/>
                  </a:lnTo>
                  <a:lnTo>
                    <a:pt x="0" y="35"/>
                  </a:lnTo>
                  <a:lnTo>
                    <a:pt x="30" y="8"/>
                  </a:lnTo>
                  <a:lnTo>
                    <a:pt x="53" y="8"/>
                  </a:lnTo>
                  <a:lnTo>
                    <a:pt x="79" y="0"/>
                  </a:lnTo>
                  <a:lnTo>
                    <a:pt x="79" y="16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121">
              <a:extLst>
                <a:ext uri="{FF2B5EF4-FFF2-40B4-BE49-F238E27FC236}">
                  <a16:creationId xmlns:a16="http://schemas.microsoft.com/office/drawing/2014/main" id="{CCC0CD40-96C3-4A57-8F97-F26CB0AD1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1869"/>
              <a:ext cx="105" cy="28"/>
            </a:xfrm>
            <a:custGeom>
              <a:avLst/>
              <a:gdLst>
                <a:gd name="T0" fmla="*/ 0 w 105"/>
                <a:gd name="T1" fmla="*/ 20 h 28"/>
                <a:gd name="T2" fmla="*/ 42 w 105"/>
                <a:gd name="T3" fmla="*/ 12 h 28"/>
                <a:gd name="T4" fmla="*/ 63 w 105"/>
                <a:gd name="T5" fmla="*/ 2 h 28"/>
                <a:gd name="T6" fmla="*/ 89 w 105"/>
                <a:gd name="T7" fmla="*/ 0 h 28"/>
                <a:gd name="T8" fmla="*/ 105 w 105"/>
                <a:gd name="T9" fmla="*/ 8 h 28"/>
                <a:gd name="T10" fmla="*/ 65 w 105"/>
                <a:gd name="T11" fmla="*/ 16 h 28"/>
                <a:gd name="T12" fmla="*/ 46 w 105"/>
                <a:gd name="T13" fmla="*/ 28 h 28"/>
                <a:gd name="T14" fmla="*/ 0 w 105"/>
                <a:gd name="T15" fmla="*/ 20 h 28"/>
                <a:gd name="T16" fmla="*/ 0 w 105"/>
                <a:gd name="T17" fmla="*/ 2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5" h="28">
                  <a:moveTo>
                    <a:pt x="0" y="20"/>
                  </a:moveTo>
                  <a:lnTo>
                    <a:pt x="42" y="12"/>
                  </a:lnTo>
                  <a:lnTo>
                    <a:pt x="63" y="2"/>
                  </a:lnTo>
                  <a:lnTo>
                    <a:pt x="89" y="0"/>
                  </a:lnTo>
                  <a:lnTo>
                    <a:pt x="105" y="8"/>
                  </a:lnTo>
                  <a:lnTo>
                    <a:pt x="65" y="16"/>
                  </a:lnTo>
                  <a:lnTo>
                    <a:pt x="46" y="28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122">
              <a:extLst>
                <a:ext uri="{FF2B5EF4-FFF2-40B4-BE49-F238E27FC236}">
                  <a16:creationId xmlns:a16="http://schemas.microsoft.com/office/drawing/2014/main" id="{D21D4F50-2735-4C42-9515-5D62DBCD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9" y="1982"/>
              <a:ext cx="50" cy="19"/>
            </a:xfrm>
            <a:custGeom>
              <a:avLst/>
              <a:gdLst>
                <a:gd name="T0" fmla="*/ 8 w 50"/>
                <a:gd name="T1" fmla="*/ 4 h 19"/>
                <a:gd name="T2" fmla="*/ 26 w 50"/>
                <a:gd name="T3" fmla="*/ 0 h 19"/>
                <a:gd name="T4" fmla="*/ 50 w 50"/>
                <a:gd name="T5" fmla="*/ 7 h 19"/>
                <a:gd name="T6" fmla="*/ 46 w 50"/>
                <a:gd name="T7" fmla="*/ 19 h 19"/>
                <a:gd name="T8" fmla="*/ 16 w 50"/>
                <a:gd name="T9" fmla="*/ 19 h 19"/>
                <a:gd name="T10" fmla="*/ 0 w 50"/>
                <a:gd name="T11" fmla="*/ 11 h 19"/>
                <a:gd name="T12" fmla="*/ 8 w 50"/>
                <a:gd name="T13" fmla="*/ 4 h 19"/>
                <a:gd name="T14" fmla="*/ 8 w 50"/>
                <a:gd name="T15" fmla="*/ 4 h 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" h="19">
                  <a:moveTo>
                    <a:pt x="8" y="4"/>
                  </a:moveTo>
                  <a:lnTo>
                    <a:pt x="26" y="0"/>
                  </a:lnTo>
                  <a:lnTo>
                    <a:pt x="50" y="7"/>
                  </a:lnTo>
                  <a:lnTo>
                    <a:pt x="46" y="19"/>
                  </a:lnTo>
                  <a:lnTo>
                    <a:pt x="16" y="19"/>
                  </a:lnTo>
                  <a:lnTo>
                    <a:pt x="0" y="11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5" name="Freeform 123">
              <a:extLst>
                <a:ext uri="{FF2B5EF4-FFF2-40B4-BE49-F238E27FC236}">
                  <a16:creationId xmlns:a16="http://schemas.microsoft.com/office/drawing/2014/main" id="{BF6B2D85-3D85-45F8-8B5F-7A4A4BEC8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7" y="1948"/>
              <a:ext cx="40" cy="26"/>
            </a:xfrm>
            <a:custGeom>
              <a:avLst/>
              <a:gdLst>
                <a:gd name="T0" fmla="*/ 0 w 40"/>
                <a:gd name="T1" fmla="*/ 0 h 26"/>
                <a:gd name="T2" fmla="*/ 40 w 40"/>
                <a:gd name="T3" fmla="*/ 22 h 26"/>
                <a:gd name="T4" fmla="*/ 16 w 40"/>
                <a:gd name="T5" fmla="*/ 26 h 26"/>
                <a:gd name="T6" fmla="*/ 2 w 40"/>
                <a:gd name="T7" fmla="*/ 14 h 26"/>
                <a:gd name="T8" fmla="*/ 0 w 40"/>
                <a:gd name="T9" fmla="*/ 0 h 26"/>
                <a:gd name="T10" fmla="*/ 0 w 40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" h="26">
                  <a:moveTo>
                    <a:pt x="0" y="0"/>
                  </a:moveTo>
                  <a:lnTo>
                    <a:pt x="40" y="22"/>
                  </a:lnTo>
                  <a:lnTo>
                    <a:pt x="16" y="26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124">
              <a:extLst>
                <a:ext uri="{FF2B5EF4-FFF2-40B4-BE49-F238E27FC236}">
                  <a16:creationId xmlns:a16="http://schemas.microsoft.com/office/drawing/2014/main" id="{5BA71182-82AB-4E03-B14D-5C425CD4B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1" y="1986"/>
              <a:ext cx="101" cy="61"/>
            </a:xfrm>
            <a:custGeom>
              <a:avLst/>
              <a:gdLst>
                <a:gd name="T0" fmla="*/ 0 w 101"/>
                <a:gd name="T1" fmla="*/ 3 h 61"/>
                <a:gd name="T2" fmla="*/ 41 w 101"/>
                <a:gd name="T3" fmla="*/ 47 h 61"/>
                <a:gd name="T4" fmla="*/ 69 w 101"/>
                <a:gd name="T5" fmla="*/ 57 h 61"/>
                <a:gd name="T6" fmla="*/ 101 w 101"/>
                <a:gd name="T7" fmla="*/ 61 h 61"/>
                <a:gd name="T8" fmla="*/ 83 w 101"/>
                <a:gd name="T9" fmla="*/ 41 h 61"/>
                <a:gd name="T10" fmla="*/ 95 w 101"/>
                <a:gd name="T11" fmla="*/ 27 h 61"/>
                <a:gd name="T12" fmla="*/ 63 w 101"/>
                <a:gd name="T13" fmla="*/ 3 h 61"/>
                <a:gd name="T14" fmla="*/ 39 w 101"/>
                <a:gd name="T15" fmla="*/ 3 h 61"/>
                <a:gd name="T16" fmla="*/ 47 w 101"/>
                <a:gd name="T17" fmla="*/ 23 h 61"/>
                <a:gd name="T18" fmla="*/ 15 w 101"/>
                <a:gd name="T19" fmla="*/ 0 h 61"/>
                <a:gd name="T20" fmla="*/ 0 w 101"/>
                <a:gd name="T21" fmla="*/ 3 h 61"/>
                <a:gd name="T22" fmla="*/ 0 w 101"/>
                <a:gd name="T23" fmla="*/ 3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1" h="61">
                  <a:moveTo>
                    <a:pt x="0" y="3"/>
                  </a:moveTo>
                  <a:lnTo>
                    <a:pt x="41" y="47"/>
                  </a:lnTo>
                  <a:lnTo>
                    <a:pt x="69" y="57"/>
                  </a:lnTo>
                  <a:lnTo>
                    <a:pt x="101" y="61"/>
                  </a:lnTo>
                  <a:lnTo>
                    <a:pt x="83" y="41"/>
                  </a:lnTo>
                  <a:lnTo>
                    <a:pt x="95" y="27"/>
                  </a:lnTo>
                  <a:lnTo>
                    <a:pt x="63" y="3"/>
                  </a:lnTo>
                  <a:lnTo>
                    <a:pt x="39" y="3"/>
                  </a:lnTo>
                  <a:lnTo>
                    <a:pt x="47" y="23"/>
                  </a:lnTo>
                  <a:lnTo>
                    <a:pt x="15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7" name="Freeform 125">
              <a:extLst>
                <a:ext uri="{FF2B5EF4-FFF2-40B4-BE49-F238E27FC236}">
                  <a16:creationId xmlns:a16="http://schemas.microsoft.com/office/drawing/2014/main" id="{DD703468-9DF0-4F52-8E94-47357ECDE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1926"/>
              <a:ext cx="111" cy="32"/>
            </a:xfrm>
            <a:custGeom>
              <a:avLst/>
              <a:gdLst>
                <a:gd name="T0" fmla="*/ 10 w 111"/>
                <a:gd name="T1" fmla="*/ 18 h 32"/>
                <a:gd name="T2" fmla="*/ 30 w 111"/>
                <a:gd name="T3" fmla="*/ 18 h 32"/>
                <a:gd name="T4" fmla="*/ 42 w 111"/>
                <a:gd name="T5" fmla="*/ 0 h 32"/>
                <a:gd name="T6" fmla="*/ 76 w 111"/>
                <a:gd name="T7" fmla="*/ 6 h 32"/>
                <a:gd name="T8" fmla="*/ 111 w 111"/>
                <a:gd name="T9" fmla="*/ 22 h 32"/>
                <a:gd name="T10" fmla="*/ 80 w 111"/>
                <a:gd name="T11" fmla="*/ 32 h 32"/>
                <a:gd name="T12" fmla="*/ 38 w 111"/>
                <a:gd name="T13" fmla="*/ 32 h 32"/>
                <a:gd name="T14" fmla="*/ 0 w 111"/>
                <a:gd name="T15" fmla="*/ 22 h 32"/>
                <a:gd name="T16" fmla="*/ 10 w 111"/>
                <a:gd name="T17" fmla="*/ 18 h 32"/>
                <a:gd name="T18" fmla="*/ 10 w 111"/>
                <a:gd name="T19" fmla="*/ 18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1" h="32">
                  <a:moveTo>
                    <a:pt x="10" y="18"/>
                  </a:moveTo>
                  <a:lnTo>
                    <a:pt x="30" y="18"/>
                  </a:lnTo>
                  <a:lnTo>
                    <a:pt x="42" y="0"/>
                  </a:lnTo>
                  <a:lnTo>
                    <a:pt x="76" y="6"/>
                  </a:lnTo>
                  <a:lnTo>
                    <a:pt x="111" y="22"/>
                  </a:lnTo>
                  <a:lnTo>
                    <a:pt x="80" y="32"/>
                  </a:lnTo>
                  <a:lnTo>
                    <a:pt x="38" y="32"/>
                  </a:lnTo>
                  <a:lnTo>
                    <a:pt x="0" y="22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8" name="Freeform 126">
              <a:extLst>
                <a:ext uri="{FF2B5EF4-FFF2-40B4-BE49-F238E27FC236}">
                  <a16:creationId xmlns:a16="http://schemas.microsoft.com/office/drawing/2014/main" id="{68B89BED-A51E-4492-A819-E2D558379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9" y="1758"/>
              <a:ext cx="253" cy="174"/>
            </a:xfrm>
            <a:custGeom>
              <a:avLst/>
              <a:gdLst>
                <a:gd name="T0" fmla="*/ 0 w 253"/>
                <a:gd name="T1" fmla="*/ 54 h 174"/>
                <a:gd name="T2" fmla="*/ 35 w 253"/>
                <a:gd name="T3" fmla="*/ 54 h 174"/>
                <a:gd name="T4" fmla="*/ 104 w 253"/>
                <a:gd name="T5" fmla="*/ 85 h 174"/>
                <a:gd name="T6" fmla="*/ 132 w 253"/>
                <a:gd name="T7" fmla="*/ 81 h 174"/>
                <a:gd name="T8" fmla="*/ 96 w 253"/>
                <a:gd name="T9" fmla="*/ 54 h 174"/>
                <a:gd name="T10" fmla="*/ 138 w 253"/>
                <a:gd name="T11" fmla="*/ 58 h 174"/>
                <a:gd name="T12" fmla="*/ 156 w 253"/>
                <a:gd name="T13" fmla="*/ 62 h 174"/>
                <a:gd name="T14" fmla="*/ 134 w 253"/>
                <a:gd name="T15" fmla="*/ 36 h 174"/>
                <a:gd name="T16" fmla="*/ 178 w 253"/>
                <a:gd name="T17" fmla="*/ 50 h 174"/>
                <a:gd name="T18" fmla="*/ 128 w 253"/>
                <a:gd name="T19" fmla="*/ 0 h 174"/>
                <a:gd name="T20" fmla="*/ 164 w 253"/>
                <a:gd name="T21" fmla="*/ 12 h 174"/>
                <a:gd name="T22" fmla="*/ 241 w 253"/>
                <a:gd name="T23" fmla="*/ 69 h 174"/>
                <a:gd name="T24" fmla="*/ 253 w 253"/>
                <a:gd name="T25" fmla="*/ 105 h 174"/>
                <a:gd name="T26" fmla="*/ 178 w 253"/>
                <a:gd name="T27" fmla="*/ 73 h 174"/>
                <a:gd name="T28" fmla="*/ 193 w 253"/>
                <a:gd name="T29" fmla="*/ 93 h 174"/>
                <a:gd name="T30" fmla="*/ 146 w 253"/>
                <a:gd name="T31" fmla="*/ 95 h 174"/>
                <a:gd name="T32" fmla="*/ 172 w 253"/>
                <a:gd name="T33" fmla="*/ 131 h 174"/>
                <a:gd name="T34" fmla="*/ 172 w 253"/>
                <a:gd name="T35" fmla="*/ 152 h 174"/>
                <a:gd name="T36" fmla="*/ 126 w 253"/>
                <a:gd name="T37" fmla="*/ 145 h 174"/>
                <a:gd name="T38" fmla="*/ 104 w 253"/>
                <a:gd name="T39" fmla="*/ 147 h 174"/>
                <a:gd name="T40" fmla="*/ 118 w 253"/>
                <a:gd name="T41" fmla="*/ 174 h 174"/>
                <a:gd name="T42" fmla="*/ 37 w 253"/>
                <a:gd name="T43" fmla="*/ 148 h 174"/>
                <a:gd name="T44" fmla="*/ 55 w 253"/>
                <a:gd name="T45" fmla="*/ 127 h 174"/>
                <a:gd name="T46" fmla="*/ 87 w 253"/>
                <a:gd name="T47" fmla="*/ 139 h 174"/>
                <a:gd name="T48" fmla="*/ 120 w 253"/>
                <a:gd name="T49" fmla="*/ 115 h 174"/>
                <a:gd name="T50" fmla="*/ 31 w 253"/>
                <a:gd name="T51" fmla="*/ 77 h 174"/>
                <a:gd name="T52" fmla="*/ 0 w 253"/>
                <a:gd name="T53" fmla="*/ 54 h 174"/>
                <a:gd name="T54" fmla="*/ 0 w 253"/>
                <a:gd name="T55" fmla="*/ 54 h 17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53" h="174">
                  <a:moveTo>
                    <a:pt x="0" y="54"/>
                  </a:moveTo>
                  <a:lnTo>
                    <a:pt x="35" y="54"/>
                  </a:lnTo>
                  <a:lnTo>
                    <a:pt x="104" y="85"/>
                  </a:lnTo>
                  <a:lnTo>
                    <a:pt x="132" y="81"/>
                  </a:lnTo>
                  <a:lnTo>
                    <a:pt x="96" y="54"/>
                  </a:lnTo>
                  <a:lnTo>
                    <a:pt x="138" y="58"/>
                  </a:lnTo>
                  <a:lnTo>
                    <a:pt x="156" y="62"/>
                  </a:lnTo>
                  <a:lnTo>
                    <a:pt x="134" y="36"/>
                  </a:lnTo>
                  <a:lnTo>
                    <a:pt x="178" y="50"/>
                  </a:lnTo>
                  <a:lnTo>
                    <a:pt x="128" y="0"/>
                  </a:lnTo>
                  <a:lnTo>
                    <a:pt x="164" y="12"/>
                  </a:lnTo>
                  <a:lnTo>
                    <a:pt x="241" y="69"/>
                  </a:lnTo>
                  <a:lnTo>
                    <a:pt x="253" y="105"/>
                  </a:lnTo>
                  <a:lnTo>
                    <a:pt x="178" y="73"/>
                  </a:lnTo>
                  <a:lnTo>
                    <a:pt x="193" y="93"/>
                  </a:lnTo>
                  <a:lnTo>
                    <a:pt x="146" y="95"/>
                  </a:lnTo>
                  <a:lnTo>
                    <a:pt x="172" y="131"/>
                  </a:lnTo>
                  <a:lnTo>
                    <a:pt x="172" y="152"/>
                  </a:lnTo>
                  <a:lnTo>
                    <a:pt x="126" y="145"/>
                  </a:lnTo>
                  <a:lnTo>
                    <a:pt x="104" y="147"/>
                  </a:lnTo>
                  <a:lnTo>
                    <a:pt x="118" y="174"/>
                  </a:lnTo>
                  <a:lnTo>
                    <a:pt x="37" y="148"/>
                  </a:lnTo>
                  <a:lnTo>
                    <a:pt x="55" y="127"/>
                  </a:lnTo>
                  <a:lnTo>
                    <a:pt x="87" y="139"/>
                  </a:lnTo>
                  <a:lnTo>
                    <a:pt x="120" y="115"/>
                  </a:lnTo>
                  <a:lnTo>
                    <a:pt x="31" y="77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09" name="Freeform 127">
              <a:extLst>
                <a:ext uri="{FF2B5EF4-FFF2-40B4-BE49-F238E27FC236}">
                  <a16:creationId xmlns:a16="http://schemas.microsoft.com/office/drawing/2014/main" id="{7CF473D4-50CA-491B-BA1A-B2D665E35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" y="2918"/>
              <a:ext cx="117" cy="69"/>
            </a:xfrm>
            <a:custGeom>
              <a:avLst/>
              <a:gdLst>
                <a:gd name="T0" fmla="*/ 117 w 117"/>
                <a:gd name="T1" fmla="*/ 34 h 69"/>
                <a:gd name="T2" fmla="*/ 89 w 117"/>
                <a:gd name="T3" fmla="*/ 18 h 69"/>
                <a:gd name="T4" fmla="*/ 61 w 117"/>
                <a:gd name="T5" fmla="*/ 0 h 69"/>
                <a:gd name="T6" fmla="*/ 28 w 117"/>
                <a:gd name="T7" fmla="*/ 0 h 69"/>
                <a:gd name="T8" fmla="*/ 12 w 117"/>
                <a:gd name="T9" fmla="*/ 10 h 69"/>
                <a:gd name="T10" fmla="*/ 12 w 117"/>
                <a:gd name="T11" fmla="*/ 28 h 69"/>
                <a:gd name="T12" fmla="*/ 0 w 117"/>
                <a:gd name="T13" fmla="*/ 46 h 69"/>
                <a:gd name="T14" fmla="*/ 0 w 117"/>
                <a:gd name="T15" fmla="*/ 57 h 69"/>
                <a:gd name="T16" fmla="*/ 33 w 117"/>
                <a:gd name="T17" fmla="*/ 69 h 69"/>
                <a:gd name="T18" fmla="*/ 89 w 117"/>
                <a:gd name="T19" fmla="*/ 65 h 69"/>
                <a:gd name="T20" fmla="*/ 99 w 117"/>
                <a:gd name="T21" fmla="*/ 61 h 69"/>
                <a:gd name="T22" fmla="*/ 89 w 117"/>
                <a:gd name="T23" fmla="*/ 53 h 69"/>
                <a:gd name="T24" fmla="*/ 109 w 117"/>
                <a:gd name="T25" fmla="*/ 49 h 69"/>
                <a:gd name="T26" fmla="*/ 117 w 117"/>
                <a:gd name="T27" fmla="*/ 34 h 69"/>
                <a:gd name="T28" fmla="*/ 117 w 117"/>
                <a:gd name="T29" fmla="*/ 34 h 6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7" h="69">
                  <a:moveTo>
                    <a:pt x="117" y="34"/>
                  </a:moveTo>
                  <a:lnTo>
                    <a:pt x="89" y="18"/>
                  </a:lnTo>
                  <a:lnTo>
                    <a:pt x="61" y="0"/>
                  </a:lnTo>
                  <a:lnTo>
                    <a:pt x="28" y="0"/>
                  </a:lnTo>
                  <a:lnTo>
                    <a:pt x="12" y="10"/>
                  </a:lnTo>
                  <a:lnTo>
                    <a:pt x="12" y="28"/>
                  </a:lnTo>
                  <a:lnTo>
                    <a:pt x="0" y="46"/>
                  </a:lnTo>
                  <a:lnTo>
                    <a:pt x="0" y="57"/>
                  </a:lnTo>
                  <a:lnTo>
                    <a:pt x="33" y="69"/>
                  </a:lnTo>
                  <a:lnTo>
                    <a:pt x="89" y="65"/>
                  </a:lnTo>
                  <a:lnTo>
                    <a:pt x="99" y="61"/>
                  </a:lnTo>
                  <a:lnTo>
                    <a:pt x="89" y="53"/>
                  </a:lnTo>
                  <a:lnTo>
                    <a:pt x="109" y="49"/>
                  </a:lnTo>
                  <a:lnTo>
                    <a:pt x="117" y="34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0" name="Freeform 128">
              <a:extLst>
                <a:ext uri="{FF2B5EF4-FFF2-40B4-BE49-F238E27FC236}">
                  <a16:creationId xmlns:a16="http://schemas.microsoft.com/office/drawing/2014/main" id="{D9B2629A-C175-4683-BA8E-4E8D33889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" y="2918"/>
              <a:ext cx="60" cy="40"/>
            </a:xfrm>
            <a:custGeom>
              <a:avLst/>
              <a:gdLst>
                <a:gd name="T0" fmla="*/ 12 w 60"/>
                <a:gd name="T1" fmla="*/ 0 h 40"/>
                <a:gd name="T2" fmla="*/ 60 w 60"/>
                <a:gd name="T3" fmla="*/ 28 h 40"/>
                <a:gd name="T4" fmla="*/ 42 w 60"/>
                <a:gd name="T5" fmla="*/ 40 h 40"/>
                <a:gd name="T6" fmla="*/ 0 w 60"/>
                <a:gd name="T7" fmla="*/ 14 h 40"/>
                <a:gd name="T8" fmla="*/ 0 w 60"/>
                <a:gd name="T9" fmla="*/ 0 h 40"/>
                <a:gd name="T10" fmla="*/ 12 w 60"/>
                <a:gd name="T11" fmla="*/ 0 h 40"/>
                <a:gd name="T12" fmla="*/ 12 w 60"/>
                <a:gd name="T13" fmla="*/ 0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40">
                  <a:moveTo>
                    <a:pt x="12" y="0"/>
                  </a:moveTo>
                  <a:lnTo>
                    <a:pt x="60" y="28"/>
                  </a:lnTo>
                  <a:lnTo>
                    <a:pt x="42" y="40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1" name="Freeform 129">
              <a:extLst>
                <a:ext uri="{FF2B5EF4-FFF2-40B4-BE49-F238E27FC236}">
                  <a16:creationId xmlns:a16="http://schemas.microsoft.com/office/drawing/2014/main" id="{7E45BF94-8EB7-4110-A3F7-D0055062A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5" y="2950"/>
              <a:ext cx="61" cy="35"/>
            </a:xfrm>
            <a:custGeom>
              <a:avLst/>
              <a:gdLst>
                <a:gd name="T0" fmla="*/ 61 w 61"/>
                <a:gd name="T1" fmla="*/ 25 h 35"/>
                <a:gd name="T2" fmla="*/ 17 w 61"/>
                <a:gd name="T3" fmla="*/ 0 h 35"/>
                <a:gd name="T4" fmla="*/ 0 w 61"/>
                <a:gd name="T5" fmla="*/ 6 h 35"/>
                <a:gd name="T6" fmla="*/ 2 w 61"/>
                <a:gd name="T7" fmla="*/ 21 h 35"/>
                <a:gd name="T8" fmla="*/ 37 w 61"/>
                <a:gd name="T9" fmla="*/ 35 h 35"/>
                <a:gd name="T10" fmla="*/ 61 w 61"/>
                <a:gd name="T11" fmla="*/ 33 h 35"/>
                <a:gd name="T12" fmla="*/ 61 w 61"/>
                <a:gd name="T13" fmla="*/ 25 h 35"/>
                <a:gd name="T14" fmla="*/ 61 w 61"/>
                <a:gd name="T15" fmla="*/ 25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1" h="35">
                  <a:moveTo>
                    <a:pt x="61" y="25"/>
                  </a:moveTo>
                  <a:lnTo>
                    <a:pt x="17" y="0"/>
                  </a:lnTo>
                  <a:lnTo>
                    <a:pt x="0" y="6"/>
                  </a:lnTo>
                  <a:lnTo>
                    <a:pt x="2" y="21"/>
                  </a:lnTo>
                  <a:lnTo>
                    <a:pt x="37" y="35"/>
                  </a:lnTo>
                  <a:lnTo>
                    <a:pt x="61" y="33"/>
                  </a:lnTo>
                  <a:lnTo>
                    <a:pt x="61" y="25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2" name="Freeform 130">
              <a:extLst>
                <a:ext uri="{FF2B5EF4-FFF2-40B4-BE49-F238E27FC236}">
                  <a16:creationId xmlns:a16="http://schemas.microsoft.com/office/drawing/2014/main" id="{F32771E3-8A8F-4DB2-9BFB-84C0CC125F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" y="2942"/>
              <a:ext cx="28" cy="22"/>
            </a:xfrm>
            <a:custGeom>
              <a:avLst/>
              <a:gdLst>
                <a:gd name="T0" fmla="*/ 12 w 28"/>
                <a:gd name="T1" fmla="*/ 0 h 22"/>
                <a:gd name="T2" fmla="*/ 28 w 28"/>
                <a:gd name="T3" fmla="*/ 10 h 22"/>
                <a:gd name="T4" fmla="*/ 28 w 28"/>
                <a:gd name="T5" fmla="*/ 22 h 22"/>
                <a:gd name="T6" fmla="*/ 2 w 28"/>
                <a:gd name="T7" fmla="*/ 22 h 22"/>
                <a:gd name="T8" fmla="*/ 0 w 28"/>
                <a:gd name="T9" fmla="*/ 8 h 22"/>
                <a:gd name="T10" fmla="*/ 12 w 28"/>
                <a:gd name="T11" fmla="*/ 0 h 22"/>
                <a:gd name="T12" fmla="*/ 12 w 28"/>
                <a:gd name="T13" fmla="*/ 0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" h="22">
                  <a:moveTo>
                    <a:pt x="12" y="0"/>
                  </a:moveTo>
                  <a:lnTo>
                    <a:pt x="28" y="10"/>
                  </a:lnTo>
                  <a:lnTo>
                    <a:pt x="28" y="22"/>
                  </a:lnTo>
                  <a:lnTo>
                    <a:pt x="2" y="22"/>
                  </a:lnTo>
                  <a:lnTo>
                    <a:pt x="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3" name="Freeform 131">
              <a:extLst>
                <a:ext uri="{FF2B5EF4-FFF2-40B4-BE49-F238E27FC236}">
                  <a16:creationId xmlns:a16="http://schemas.microsoft.com/office/drawing/2014/main" id="{FDE3DE35-CE1E-44D4-8343-FF4C82AEE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4" y="3019"/>
              <a:ext cx="824" cy="278"/>
            </a:xfrm>
            <a:custGeom>
              <a:avLst/>
              <a:gdLst>
                <a:gd name="T0" fmla="*/ 824 w 824"/>
                <a:gd name="T1" fmla="*/ 138 h 278"/>
                <a:gd name="T2" fmla="*/ 785 w 824"/>
                <a:gd name="T3" fmla="*/ 122 h 278"/>
                <a:gd name="T4" fmla="*/ 743 w 824"/>
                <a:gd name="T5" fmla="*/ 118 h 278"/>
                <a:gd name="T6" fmla="*/ 660 w 824"/>
                <a:gd name="T7" fmla="*/ 118 h 278"/>
                <a:gd name="T8" fmla="*/ 641 w 824"/>
                <a:gd name="T9" fmla="*/ 134 h 278"/>
                <a:gd name="T10" fmla="*/ 589 w 824"/>
                <a:gd name="T11" fmla="*/ 156 h 278"/>
                <a:gd name="T12" fmla="*/ 516 w 824"/>
                <a:gd name="T13" fmla="*/ 178 h 278"/>
                <a:gd name="T14" fmla="*/ 385 w 824"/>
                <a:gd name="T15" fmla="*/ 186 h 278"/>
                <a:gd name="T16" fmla="*/ 257 w 824"/>
                <a:gd name="T17" fmla="*/ 112 h 278"/>
                <a:gd name="T18" fmla="*/ 160 w 824"/>
                <a:gd name="T19" fmla="*/ 28 h 278"/>
                <a:gd name="T20" fmla="*/ 95 w 824"/>
                <a:gd name="T21" fmla="*/ 8 h 278"/>
                <a:gd name="T22" fmla="*/ 79 w 824"/>
                <a:gd name="T23" fmla="*/ 0 h 278"/>
                <a:gd name="T24" fmla="*/ 35 w 824"/>
                <a:gd name="T25" fmla="*/ 10 h 278"/>
                <a:gd name="T26" fmla="*/ 18 w 824"/>
                <a:gd name="T27" fmla="*/ 18 h 278"/>
                <a:gd name="T28" fmla="*/ 0 w 824"/>
                <a:gd name="T29" fmla="*/ 65 h 278"/>
                <a:gd name="T30" fmla="*/ 4 w 824"/>
                <a:gd name="T31" fmla="*/ 103 h 278"/>
                <a:gd name="T32" fmla="*/ 31 w 824"/>
                <a:gd name="T33" fmla="*/ 140 h 278"/>
                <a:gd name="T34" fmla="*/ 69 w 824"/>
                <a:gd name="T35" fmla="*/ 160 h 278"/>
                <a:gd name="T36" fmla="*/ 114 w 824"/>
                <a:gd name="T37" fmla="*/ 223 h 278"/>
                <a:gd name="T38" fmla="*/ 172 w 824"/>
                <a:gd name="T39" fmla="*/ 239 h 278"/>
                <a:gd name="T40" fmla="*/ 215 w 824"/>
                <a:gd name="T41" fmla="*/ 267 h 278"/>
                <a:gd name="T42" fmla="*/ 328 w 824"/>
                <a:gd name="T43" fmla="*/ 276 h 278"/>
                <a:gd name="T44" fmla="*/ 463 w 824"/>
                <a:gd name="T45" fmla="*/ 278 h 278"/>
                <a:gd name="T46" fmla="*/ 777 w 824"/>
                <a:gd name="T47" fmla="*/ 251 h 278"/>
                <a:gd name="T48" fmla="*/ 819 w 824"/>
                <a:gd name="T49" fmla="*/ 221 h 278"/>
                <a:gd name="T50" fmla="*/ 824 w 824"/>
                <a:gd name="T51" fmla="*/ 138 h 278"/>
                <a:gd name="T52" fmla="*/ 824 w 824"/>
                <a:gd name="T53" fmla="*/ 138 h 27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824" h="278">
                  <a:moveTo>
                    <a:pt x="824" y="138"/>
                  </a:moveTo>
                  <a:lnTo>
                    <a:pt x="785" y="122"/>
                  </a:lnTo>
                  <a:lnTo>
                    <a:pt x="743" y="118"/>
                  </a:lnTo>
                  <a:lnTo>
                    <a:pt x="660" y="118"/>
                  </a:lnTo>
                  <a:lnTo>
                    <a:pt x="641" y="134"/>
                  </a:lnTo>
                  <a:lnTo>
                    <a:pt x="589" y="156"/>
                  </a:lnTo>
                  <a:lnTo>
                    <a:pt x="516" y="178"/>
                  </a:lnTo>
                  <a:lnTo>
                    <a:pt x="385" y="186"/>
                  </a:lnTo>
                  <a:lnTo>
                    <a:pt x="257" y="112"/>
                  </a:lnTo>
                  <a:lnTo>
                    <a:pt x="160" y="28"/>
                  </a:lnTo>
                  <a:lnTo>
                    <a:pt x="95" y="8"/>
                  </a:lnTo>
                  <a:lnTo>
                    <a:pt x="79" y="0"/>
                  </a:lnTo>
                  <a:lnTo>
                    <a:pt x="35" y="10"/>
                  </a:lnTo>
                  <a:lnTo>
                    <a:pt x="18" y="18"/>
                  </a:lnTo>
                  <a:lnTo>
                    <a:pt x="0" y="65"/>
                  </a:lnTo>
                  <a:lnTo>
                    <a:pt x="4" y="103"/>
                  </a:lnTo>
                  <a:lnTo>
                    <a:pt x="31" y="140"/>
                  </a:lnTo>
                  <a:lnTo>
                    <a:pt x="69" y="160"/>
                  </a:lnTo>
                  <a:lnTo>
                    <a:pt x="114" y="223"/>
                  </a:lnTo>
                  <a:lnTo>
                    <a:pt x="172" y="239"/>
                  </a:lnTo>
                  <a:lnTo>
                    <a:pt x="215" y="267"/>
                  </a:lnTo>
                  <a:lnTo>
                    <a:pt x="328" y="276"/>
                  </a:lnTo>
                  <a:lnTo>
                    <a:pt x="463" y="278"/>
                  </a:lnTo>
                  <a:lnTo>
                    <a:pt x="777" y="251"/>
                  </a:lnTo>
                  <a:lnTo>
                    <a:pt x="819" y="221"/>
                  </a:lnTo>
                  <a:lnTo>
                    <a:pt x="824" y="138"/>
                  </a:lnTo>
                  <a:close/>
                </a:path>
              </a:pathLst>
            </a:custGeom>
            <a:solidFill>
              <a:srgbClr val="C769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4" name="Freeform 132">
              <a:extLst>
                <a:ext uri="{FF2B5EF4-FFF2-40B4-BE49-F238E27FC236}">
                  <a16:creationId xmlns:a16="http://schemas.microsoft.com/office/drawing/2014/main" id="{EAD01308-F931-471B-B109-819D54A06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" y="3019"/>
              <a:ext cx="101" cy="158"/>
            </a:xfrm>
            <a:custGeom>
              <a:avLst/>
              <a:gdLst>
                <a:gd name="T0" fmla="*/ 45 w 101"/>
                <a:gd name="T1" fmla="*/ 0 h 158"/>
                <a:gd name="T2" fmla="*/ 37 w 101"/>
                <a:gd name="T3" fmla="*/ 49 h 158"/>
                <a:gd name="T4" fmla="*/ 45 w 101"/>
                <a:gd name="T5" fmla="*/ 97 h 158"/>
                <a:gd name="T6" fmla="*/ 101 w 101"/>
                <a:gd name="T7" fmla="*/ 152 h 158"/>
                <a:gd name="T8" fmla="*/ 65 w 101"/>
                <a:gd name="T9" fmla="*/ 158 h 158"/>
                <a:gd name="T10" fmla="*/ 16 w 101"/>
                <a:gd name="T11" fmla="*/ 118 h 158"/>
                <a:gd name="T12" fmla="*/ 0 w 101"/>
                <a:gd name="T13" fmla="*/ 65 h 158"/>
                <a:gd name="T14" fmla="*/ 10 w 101"/>
                <a:gd name="T15" fmla="*/ 31 h 158"/>
                <a:gd name="T16" fmla="*/ 28 w 101"/>
                <a:gd name="T17" fmla="*/ 14 h 158"/>
                <a:gd name="T18" fmla="*/ 45 w 101"/>
                <a:gd name="T19" fmla="*/ 0 h 158"/>
                <a:gd name="T20" fmla="*/ 45 w 101"/>
                <a:gd name="T21" fmla="*/ 0 h 1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1" h="158">
                  <a:moveTo>
                    <a:pt x="45" y="0"/>
                  </a:moveTo>
                  <a:lnTo>
                    <a:pt x="37" y="49"/>
                  </a:lnTo>
                  <a:lnTo>
                    <a:pt x="45" y="97"/>
                  </a:lnTo>
                  <a:lnTo>
                    <a:pt x="101" y="152"/>
                  </a:lnTo>
                  <a:lnTo>
                    <a:pt x="65" y="158"/>
                  </a:lnTo>
                  <a:lnTo>
                    <a:pt x="16" y="118"/>
                  </a:lnTo>
                  <a:lnTo>
                    <a:pt x="0" y="65"/>
                  </a:lnTo>
                  <a:lnTo>
                    <a:pt x="10" y="31"/>
                  </a:lnTo>
                  <a:lnTo>
                    <a:pt x="28" y="14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913D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5" name="Freeform 133">
              <a:extLst>
                <a:ext uri="{FF2B5EF4-FFF2-40B4-BE49-F238E27FC236}">
                  <a16:creationId xmlns:a16="http://schemas.microsoft.com/office/drawing/2014/main" id="{E4588695-6FC7-4074-83D7-BEB371076A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7" y="3163"/>
              <a:ext cx="719" cy="140"/>
            </a:xfrm>
            <a:custGeom>
              <a:avLst/>
              <a:gdLst>
                <a:gd name="T0" fmla="*/ 6 w 719"/>
                <a:gd name="T1" fmla="*/ 22 h 140"/>
                <a:gd name="T2" fmla="*/ 33 w 719"/>
                <a:gd name="T3" fmla="*/ 34 h 140"/>
                <a:gd name="T4" fmla="*/ 57 w 719"/>
                <a:gd name="T5" fmla="*/ 51 h 140"/>
                <a:gd name="T6" fmla="*/ 95 w 719"/>
                <a:gd name="T7" fmla="*/ 55 h 140"/>
                <a:gd name="T8" fmla="*/ 120 w 719"/>
                <a:gd name="T9" fmla="*/ 48 h 140"/>
                <a:gd name="T10" fmla="*/ 114 w 719"/>
                <a:gd name="T11" fmla="*/ 20 h 140"/>
                <a:gd name="T12" fmla="*/ 142 w 719"/>
                <a:gd name="T13" fmla="*/ 10 h 140"/>
                <a:gd name="T14" fmla="*/ 142 w 719"/>
                <a:gd name="T15" fmla="*/ 57 h 140"/>
                <a:gd name="T16" fmla="*/ 178 w 719"/>
                <a:gd name="T17" fmla="*/ 65 h 140"/>
                <a:gd name="T18" fmla="*/ 140 w 719"/>
                <a:gd name="T19" fmla="*/ 79 h 140"/>
                <a:gd name="T20" fmla="*/ 99 w 719"/>
                <a:gd name="T21" fmla="*/ 87 h 140"/>
                <a:gd name="T22" fmla="*/ 138 w 719"/>
                <a:gd name="T23" fmla="*/ 107 h 140"/>
                <a:gd name="T24" fmla="*/ 253 w 719"/>
                <a:gd name="T25" fmla="*/ 107 h 140"/>
                <a:gd name="T26" fmla="*/ 298 w 719"/>
                <a:gd name="T27" fmla="*/ 107 h 140"/>
                <a:gd name="T28" fmla="*/ 340 w 719"/>
                <a:gd name="T29" fmla="*/ 103 h 140"/>
                <a:gd name="T30" fmla="*/ 365 w 719"/>
                <a:gd name="T31" fmla="*/ 111 h 140"/>
                <a:gd name="T32" fmla="*/ 478 w 719"/>
                <a:gd name="T33" fmla="*/ 99 h 140"/>
                <a:gd name="T34" fmla="*/ 561 w 719"/>
                <a:gd name="T35" fmla="*/ 55 h 140"/>
                <a:gd name="T36" fmla="*/ 603 w 719"/>
                <a:gd name="T37" fmla="*/ 51 h 140"/>
                <a:gd name="T38" fmla="*/ 676 w 719"/>
                <a:gd name="T39" fmla="*/ 26 h 140"/>
                <a:gd name="T40" fmla="*/ 719 w 719"/>
                <a:gd name="T41" fmla="*/ 0 h 140"/>
                <a:gd name="T42" fmla="*/ 719 w 719"/>
                <a:gd name="T43" fmla="*/ 83 h 140"/>
                <a:gd name="T44" fmla="*/ 629 w 719"/>
                <a:gd name="T45" fmla="*/ 107 h 140"/>
                <a:gd name="T46" fmla="*/ 468 w 719"/>
                <a:gd name="T47" fmla="*/ 134 h 140"/>
                <a:gd name="T48" fmla="*/ 334 w 719"/>
                <a:gd name="T49" fmla="*/ 140 h 140"/>
                <a:gd name="T50" fmla="*/ 138 w 719"/>
                <a:gd name="T51" fmla="*/ 140 h 140"/>
                <a:gd name="T52" fmla="*/ 73 w 719"/>
                <a:gd name="T53" fmla="*/ 99 h 140"/>
                <a:gd name="T54" fmla="*/ 10 w 719"/>
                <a:gd name="T55" fmla="*/ 79 h 140"/>
                <a:gd name="T56" fmla="*/ 0 w 719"/>
                <a:gd name="T57" fmla="*/ 55 h 140"/>
                <a:gd name="T58" fmla="*/ 11 w 719"/>
                <a:gd name="T59" fmla="*/ 48 h 140"/>
                <a:gd name="T60" fmla="*/ 6 w 719"/>
                <a:gd name="T61" fmla="*/ 22 h 140"/>
                <a:gd name="T62" fmla="*/ 6 w 719"/>
                <a:gd name="T63" fmla="*/ 22 h 1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719" h="140">
                  <a:moveTo>
                    <a:pt x="6" y="22"/>
                  </a:moveTo>
                  <a:lnTo>
                    <a:pt x="33" y="34"/>
                  </a:lnTo>
                  <a:lnTo>
                    <a:pt x="57" y="51"/>
                  </a:lnTo>
                  <a:lnTo>
                    <a:pt x="95" y="55"/>
                  </a:lnTo>
                  <a:lnTo>
                    <a:pt x="120" y="48"/>
                  </a:lnTo>
                  <a:lnTo>
                    <a:pt x="114" y="20"/>
                  </a:lnTo>
                  <a:lnTo>
                    <a:pt x="142" y="10"/>
                  </a:lnTo>
                  <a:lnTo>
                    <a:pt x="142" y="57"/>
                  </a:lnTo>
                  <a:lnTo>
                    <a:pt x="178" y="65"/>
                  </a:lnTo>
                  <a:lnTo>
                    <a:pt x="140" y="79"/>
                  </a:lnTo>
                  <a:lnTo>
                    <a:pt x="99" y="87"/>
                  </a:lnTo>
                  <a:lnTo>
                    <a:pt x="138" y="107"/>
                  </a:lnTo>
                  <a:lnTo>
                    <a:pt x="253" y="107"/>
                  </a:lnTo>
                  <a:lnTo>
                    <a:pt x="298" y="107"/>
                  </a:lnTo>
                  <a:lnTo>
                    <a:pt x="340" y="103"/>
                  </a:lnTo>
                  <a:lnTo>
                    <a:pt x="365" y="111"/>
                  </a:lnTo>
                  <a:lnTo>
                    <a:pt x="478" y="99"/>
                  </a:lnTo>
                  <a:lnTo>
                    <a:pt x="561" y="55"/>
                  </a:lnTo>
                  <a:lnTo>
                    <a:pt x="603" y="51"/>
                  </a:lnTo>
                  <a:lnTo>
                    <a:pt x="676" y="26"/>
                  </a:lnTo>
                  <a:lnTo>
                    <a:pt x="719" y="0"/>
                  </a:lnTo>
                  <a:lnTo>
                    <a:pt x="719" y="83"/>
                  </a:lnTo>
                  <a:lnTo>
                    <a:pt x="629" y="107"/>
                  </a:lnTo>
                  <a:lnTo>
                    <a:pt x="468" y="134"/>
                  </a:lnTo>
                  <a:lnTo>
                    <a:pt x="334" y="140"/>
                  </a:lnTo>
                  <a:lnTo>
                    <a:pt x="138" y="140"/>
                  </a:lnTo>
                  <a:lnTo>
                    <a:pt x="73" y="99"/>
                  </a:lnTo>
                  <a:lnTo>
                    <a:pt x="10" y="79"/>
                  </a:lnTo>
                  <a:lnTo>
                    <a:pt x="0" y="55"/>
                  </a:lnTo>
                  <a:lnTo>
                    <a:pt x="11" y="48"/>
                  </a:lnTo>
                  <a:lnTo>
                    <a:pt x="6" y="22"/>
                  </a:lnTo>
                  <a:close/>
                </a:path>
              </a:pathLst>
            </a:custGeom>
            <a:solidFill>
              <a:srgbClr val="B561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6" name="Freeform 134">
              <a:extLst>
                <a:ext uri="{FF2B5EF4-FFF2-40B4-BE49-F238E27FC236}">
                  <a16:creationId xmlns:a16="http://schemas.microsoft.com/office/drawing/2014/main" id="{B5E980F0-3BF5-4170-93EA-6A50383BD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" y="3080"/>
              <a:ext cx="174" cy="132"/>
            </a:xfrm>
            <a:custGeom>
              <a:avLst/>
              <a:gdLst>
                <a:gd name="T0" fmla="*/ 0 w 174"/>
                <a:gd name="T1" fmla="*/ 22 h 132"/>
                <a:gd name="T2" fmla="*/ 32 w 174"/>
                <a:gd name="T3" fmla="*/ 26 h 132"/>
                <a:gd name="T4" fmla="*/ 44 w 174"/>
                <a:gd name="T5" fmla="*/ 0 h 132"/>
                <a:gd name="T6" fmla="*/ 81 w 174"/>
                <a:gd name="T7" fmla="*/ 38 h 132"/>
                <a:gd name="T8" fmla="*/ 143 w 174"/>
                <a:gd name="T9" fmla="*/ 83 h 132"/>
                <a:gd name="T10" fmla="*/ 174 w 174"/>
                <a:gd name="T11" fmla="*/ 132 h 132"/>
                <a:gd name="T12" fmla="*/ 151 w 174"/>
                <a:gd name="T13" fmla="*/ 129 h 132"/>
                <a:gd name="T14" fmla="*/ 133 w 174"/>
                <a:gd name="T15" fmla="*/ 91 h 132"/>
                <a:gd name="T16" fmla="*/ 103 w 174"/>
                <a:gd name="T17" fmla="*/ 109 h 132"/>
                <a:gd name="T18" fmla="*/ 101 w 174"/>
                <a:gd name="T19" fmla="*/ 61 h 132"/>
                <a:gd name="T20" fmla="*/ 71 w 174"/>
                <a:gd name="T21" fmla="*/ 55 h 132"/>
                <a:gd name="T22" fmla="*/ 32 w 174"/>
                <a:gd name="T23" fmla="*/ 61 h 132"/>
                <a:gd name="T24" fmla="*/ 0 w 174"/>
                <a:gd name="T25" fmla="*/ 22 h 132"/>
                <a:gd name="T26" fmla="*/ 0 w 174"/>
                <a:gd name="T27" fmla="*/ 22 h 1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4" h="132">
                  <a:moveTo>
                    <a:pt x="0" y="22"/>
                  </a:moveTo>
                  <a:lnTo>
                    <a:pt x="32" y="26"/>
                  </a:lnTo>
                  <a:lnTo>
                    <a:pt x="44" y="0"/>
                  </a:lnTo>
                  <a:lnTo>
                    <a:pt x="81" y="38"/>
                  </a:lnTo>
                  <a:lnTo>
                    <a:pt x="143" y="83"/>
                  </a:lnTo>
                  <a:lnTo>
                    <a:pt x="174" y="132"/>
                  </a:lnTo>
                  <a:lnTo>
                    <a:pt x="151" y="129"/>
                  </a:lnTo>
                  <a:lnTo>
                    <a:pt x="133" y="91"/>
                  </a:lnTo>
                  <a:lnTo>
                    <a:pt x="103" y="109"/>
                  </a:lnTo>
                  <a:lnTo>
                    <a:pt x="101" y="61"/>
                  </a:lnTo>
                  <a:lnTo>
                    <a:pt x="71" y="55"/>
                  </a:lnTo>
                  <a:lnTo>
                    <a:pt x="32" y="61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561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7" name="Freeform 135">
              <a:extLst>
                <a:ext uri="{FF2B5EF4-FFF2-40B4-BE49-F238E27FC236}">
                  <a16:creationId xmlns:a16="http://schemas.microsoft.com/office/drawing/2014/main" id="{70E39FBB-1264-4C5F-BB9D-6A4181077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3149"/>
              <a:ext cx="56" cy="40"/>
            </a:xfrm>
            <a:custGeom>
              <a:avLst/>
              <a:gdLst>
                <a:gd name="T0" fmla="*/ 8 w 56"/>
                <a:gd name="T1" fmla="*/ 8 h 40"/>
                <a:gd name="T2" fmla="*/ 46 w 56"/>
                <a:gd name="T3" fmla="*/ 10 h 40"/>
                <a:gd name="T4" fmla="*/ 56 w 56"/>
                <a:gd name="T5" fmla="*/ 40 h 40"/>
                <a:gd name="T6" fmla="*/ 8 w 56"/>
                <a:gd name="T7" fmla="*/ 30 h 40"/>
                <a:gd name="T8" fmla="*/ 0 w 56"/>
                <a:gd name="T9" fmla="*/ 0 h 40"/>
                <a:gd name="T10" fmla="*/ 8 w 56"/>
                <a:gd name="T11" fmla="*/ 8 h 40"/>
                <a:gd name="T12" fmla="*/ 8 w 56"/>
                <a:gd name="T13" fmla="*/ 8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6" h="40">
                  <a:moveTo>
                    <a:pt x="8" y="8"/>
                  </a:moveTo>
                  <a:lnTo>
                    <a:pt x="46" y="10"/>
                  </a:lnTo>
                  <a:lnTo>
                    <a:pt x="56" y="4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8" name="Freeform 136">
              <a:extLst>
                <a:ext uri="{FF2B5EF4-FFF2-40B4-BE49-F238E27FC236}">
                  <a16:creationId xmlns:a16="http://schemas.microsoft.com/office/drawing/2014/main" id="{EF405181-BDD8-4930-A1F0-CEAE83700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" y="3064"/>
              <a:ext cx="28" cy="24"/>
            </a:xfrm>
            <a:custGeom>
              <a:avLst/>
              <a:gdLst>
                <a:gd name="T0" fmla="*/ 12 w 28"/>
                <a:gd name="T1" fmla="*/ 0 h 24"/>
                <a:gd name="T2" fmla="*/ 0 w 28"/>
                <a:gd name="T3" fmla="*/ 4 h 24"/>
                <a:gd name="T4" fmla="*/ 20 w 28"/>
                <a:gd name="T5" fmla="*/ 24 h 24"/>
                <a:gd name="T6" fmla="*/ 28 w 28"/>
                <a:gd name="T7" fmla="*/ 10 h 24"/>
                <a:gd name="T8" fmla="*/ 12 w 28"/>
                <a:gd name="T9" fmla="*/ 0 h 24"/>
                <a:gd name="T10" fmla="*/ 12 w 28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" h="24">
                  <a:moveTo>
                    <a:pt x="12" y="0"/>
                  </a:moveTo>
                  <a:lnTo>
                    <a:pt x="0" y="4"/>
                  </a:lnTo>
                  <a:lnTo>
                    <a:pt x="20" y="24"/>
                  </a:lnTo>
                  <a:lnTo>
                    <a:pt x="28" y="1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9" name="Freeform 137">
              <a:extLst>
                <a:ext uri="{FF2B5EF4-FFF2-40B4-BE49-F238E27FC236}">
                  <a16:creationId xmlns:a16="http://schemas.microsoft.com/office/drawing/2014/main" id="{72ECFD02-48C0-42E3-A40B-549EE3FDC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3062"/>
              <a:ext cx="45" cy="109"/>
            </a:xfrm>
            <a:custGeom>
              <a:avLst/>
              <a:gdLst>
                <a:gd name="T0" fmla="*/ 14 w 45"/>
                <a:gd name="T1" fmla="*/ 12 h 109"/>
                <a:gd name="T2" fmla="*/ 33 w 45"/>
                <a:gd name="T3" fmla="*/ 75 h 109"/>
                <a:gd name="T4" fmla="*/ 45 w 45"/>
                <a:gd name="T5" fmla="*/ 101 h 109"/>
                <a:gd name="T6" fmla="*/ 25 w 45"/>
                <a:gd name="T7" fmla="*/ 109 h 109"/>
                <a:gd name="T8" fmla="*/ 0 w 45"/>
                <a:gd name="T9" fmla="*/ 18 h 109"/>
                <a:gd name="T10" fmla="*/ 10 w 45"/>
                <a:gd name="T11" fmla="*/ 0 h 109"/>
                <a:gd name="T12" fmla="*/ 14 w 45"/>
                <a:gd name="T13" fmla="*/ 12 h 109"/>
                <a:gd name="T14" fmla="*/ 14 w 45"/>
                <a:gd name="T15" fmla="*/ 12 h 1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" h="109">
                  <a:moveTo>
                    <a:pt x="14" y="12"/>
                  </a:moveTo>
                  <a:lnTo>
                    <a:pt x="33" y="75"/>
                  </a:lnTo>
                  <a:lnTo>
                    <a:pt x="45" y="101"/>
                  </a:lnTo>
                  <a:lnTo>
                    <a:pt x="25" y="109"/>
                  </a:lnTo>
                  <a:lnTo>
                    <a:pt x="0" y="18"/>
                  </a:lnTo>
                  <a:lnTo>
                    <a:pt x="10" y="0"/>
                  </a:lnTo>
                  <a:lnTo>
                    <a:pt x="14" y="12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0" name="Freeform 138">
              <a:extLst>
                <a:ext uri="{FF2B5EF4-FFF2-40B4-BE49-F238E27FC236}">
                  <a16:creationId xmlns:a16="http://schemas.microsoft.com/office/drawing/2014/main" id="{4C93F921-DFC3-4AA3-903E-EDA4716688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2" y="3181"/>
              <a:ext cx="50" cy="128"/>
            </a:xfrm>
            <a:custGeom>
              <a:avLst/>
              <a:gdLst>
                <a:gd name="T0" fmla="*/ 18 w 50"/>
                <a:gd name="T1" fmla="*/ 0 h 128"/>
                <a:gd name="T2" fmla="*/ 50 w 50"/>
                <a:gd name="T3" fmla="*/ 47 h 128"/>
                <a:gd name="T4" fmla="*/ 50 w 50"/>
                <a:gd name="T5" fmla="*/ 93 h 128"/>
                <a:gd name="T6" fmla="*/ 46 w 50"/>
                <a:gd name="T7" fmla="*/ 128 h 128"/>
                <a:gd name="T8" fmla="*/ 22 w 50"/>
                <a:gd name="T9" fmla="*/ 128 h 128"/>
                <a:gd name="T10" fmla="*/ 16 w 50"/>
                <a:gd name="T11" fmla="*/ 81 h 128"/>
                <a:gd name="T12" fmla="*/ 10 w 50"/>
                <a:gd name="T13" fmla="*/ 41 h 128"/>
                <a:gd name="T14" fmla="*/ 0 w 50"/>
                <a:gd name="T15" fmla="*/ 6 h 128"/>
                <a:gd name="T16" fmla="*/ 18 w 50"/>
                <a:gd name="T17" fmla="*/ 0 h 128"/>
                <a:gd name="T18" fmla="*/ 18 w 50"/>
                <a:gd name="T19" fmla="*/ 0 h 1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0" h="128">
                  <a:moveTo>
                    <a:pt x="18" y="0"/>
                  </a:moveTo>
                  <a:lnTo>
                    <a:pt x="50" y="47"/>
                  </a:lnTo>
                  <a:lnTo>
                    <a:pt x="50" y="93"/>
                  </a:lnTo>
                  <a:lnTo>
                    <a:pt x="46" y="128"/>
                  </a:lnTo>
                  <a:lnTo>
                    <a:pt x="22" y="128"/>
                  </a:lnTo>
                  <a:lnTo>
                    <a:pt x="16" y="81"/>
                  </a:lnTo>
                  <a:lnTo>
                    <a:pt x="10" y="41"/>
                  </a:lnTo>
                  <a:lnTo>
                    <a:pt x="0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C299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1" name="Freeform 139">
              <a:extLst>
                <a:ext uri="{FF2B5EF4-FFF2-40B4-BE49-F238E27FC236}">
                  <a16:creationId xmlns:a16="http://schemas.microsoft.com/office/drawing/2014/main" id="{F8C1132B-1FF0-47B2-A77C-43DF27679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" y="3274"/>
              <a:ext cx="32" cy="37"/>
            </a:xfrm>
            <a:custGeom>
              <a:avLst/>
              <a:gdLst>
                <a:gd name="T0" fmla="*/ 32 w 32"/>
                <a:gd name="T1" fmla="*/ 0 h 37"/>
                <a:gd name="T2" fmla="*/ 0 w 32"/>
                <a:gd name="T3" fmla="*/ 0 h 37"/>
                <a:gd name="T4" fmla="*/ 0 w 32"/>
                <a:gd name="T5" fmla="*/ 25 h 37"/>
                <a:gd name="T6" fmla="*/ 4 w 32"/>
                <a:gd name="T7" fmla="*/ 37 h 37"/>
                <a:gd name="T8" fmla="*/ 28 w 32"/>
                <a:gd name="T9" fmla="*/ 35 h 37"/>
                <a:gd name="T10" fmla="*/ 32 w 32"/>
                <a:gd name="T11" fmla="*/ 0 h 37"/>
                <a:gd name="T12" fmla="*/ 32 w 32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" h="37">
                  <a:moveTo>
                    <a:pt x="32" y="0"/>
                  </a:moveTo>
                  <a:lnTo>
                    <a:pt x="0" y="0"/>
                  </a:lnTo>
                  <a:lnTo>
                    <a:pt x="0" y="25"/>
                  </a:lnTo>
                  <a:lnTo>
                    <a:pt x="4" y="37"/>
                  </a:lnTo>
                  <a:lnTo>
                    <a:pt x="28" y="35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A67A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2" name="Freeform 140">
              <a:extLst>
                <a:ext uri="{FF2B5EF4-FFF2-40B4-BE49-F238E27FC236}">
                  <a16:creationId xmlns:a16="http://schemas.microsoft.com/office/drawing/2014/main" id="{7F8A100D-0888-4A63-9DB9-2527011ED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" y="3173"/>
              <a:ext cx="36" cy="65"/>
            </a:xfrm>
            <a:custGeom>
              <a:avLst/>
              <a:gdLst>
                <a:gd name="T0" fmla="*/ 32 w 36"/>
                <a:gd name="T1" fmla="*/ 28 h 65"/>
                <a:gd name="T2" fmla="*/ 22 w 36"/>
                <a:gd name="T3" fmla="*/ 65 h 65"/>
                <a:gd name="T4" fmla="*/ 0 w 36"/>
                <a:gd name="T5" fmla="*/ 12 h 65"/>
                <a:gd name="T6" fmla="*/ 30 w 36"/>
                <a:gd name="T7" fmla="*/ 0 h 65"/>
                <a:gd name="T8" fmla="*/ 36 w 36"/>
                <a:gd name="T9" fmla="*/ 22 h 65"/>
                <a:gd name="T10" fmla="*/ 32 w 36"/>
                <a:gd name="T11" fmla="*/ 28 h 65"/>
                <a:gd name="T12" fmla="*/ 32 w 36"/>
                <a:gd name="T13" fmla="*/ 28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" h="65">
                  <a:moveTo>
                    <a:pt x="32" y="28"/>
                  </a:moveTo>
                  <a:lnTo>
                    <a:pt x="22" y="65"/>
                  </a:lnTo>
                  <a:lnTo>
                    <a:pt x="0" y="12"/>
                  </a:lnTo>
                  <a:lnTo>
                    <a:pt x="30" y="0"/>
                  </a:lnTo>
                  <a:lnTo>
                    <a:pt x="36" y="22"/>
                  </a:lnTo>
                  <a:lnTo>
                    <a:pt x="32" y="28"/>
                  </a:lnTo>
                  <a:close/>
                </a:path>
              </a:pathLst>
            </a:custGeom>
            <a:solidFill>
              <a:srgbClr val="C299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3" name="Freeform 141">
              <a:extLst>
                <a:ext uri="{FF2B5EF4-FFF2-40B4-BE49-F238E27FC236}">
                  <a16:creationId xmlns:a16="http://schemas.microsoft.com/office/drawing/2014/main" id="{49A1841C-A50A-4AC1-91F9-35A41FBC4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222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20 w 20"/>
                <a:gd name="T3" fmla="*/ 0 h 40"/>
                <a:gd name="T4" fmla="*/ 20 w 20"/>
                <a:gd name="T5" fmla="*/ 40 h 40"/>
                <a:gd name="T6" fmla="*/ 4 w 20"/>
                <a:gd name="T7" fmla="*/ 40 h 40"/>
                <a:gd name="T8" fmla="*/ 0 w 20"/>
                <a:gd name="T9" fmla="*/ 0 h 40"/>
                <a:gd name="T10" fmla="*/ 0 w 20"/>
                <a:gd name="T11" fmla="*/ 0 h 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20" y="0"/>
                  </a:lnTo>
                  <a:lnTo>
                    <a:pt x="20" y="40"/>
                  </a:lnTo>
                  <a:lnTo>
                    <a:pt x="4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4" name="Freeform 142">
              <a:extLst>
                <a:ext uri="{FF2B5EF4-FFF2-40B4-BE49-F238E27FC236}">
                  <a16:creationId xmlns:a16="http://schemas.microsoft.com/office/drawing/2014/main" id="{36A1181B-AF90-4656-8E6D-60046C2D50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" y="2001"/>
              <a:ext cx="491" cy="662"/>
            </a:xfrm>
            <a:custGeom>
              <a:avLst/>
              <a:gdLst>
                <a:gd name="T0" fmla="*/ 271 w 491"/>
                <a:gd name="T1" fmla="*/ 28 h 662"/>
                <a:gd name="T2" fmla="*/ 347 w 491"/>
                <a:gd name="T3" fmla="*/ 129 h 662"/>
                <a:gd name="T4" fmla="*/ 402 w 491"/>
                <a:gd name="T5" fmla="*/ 314 h 662"/>
                <a:gd name="T6" fmla="*/ 483 w 491"/>
                <a:gd name="T7" fmla="*/ 449 h 662"/>
                <a:gd name="T8" fmla="*/ 491 w 491"/>
                <a:gd name="T9" fmla="*/ 469 h 662"/>
                <a:gd name="T10" fmla="*/ 479 w 491"/>
                <a:gd name="T11" fmla="*/ 473 h 662"/>
                <a:gd name="T12" fmla="*/ 453 w 491"/>
                <a:gd name="T13" fmla="*/ 494 h 662"/>
                <a:gd name="T14" fmla="*/ 430 w 491"/>
                <a:gd name="T15" fmla="*/ 526 h 662"/>
                <a:gd name="T16" fmla="*/ 392 w 491"/>
                <a:gd name="T17" fmla="*/ 577 h 662"/>
                <a:gd name="T18" fmla="*/ 360 w 491"/>
                <a:gd name="T19" fmla="*/ 619 h 662"/>
                <a:gd name="T20" fmla="*/ 345 w 491"/>
                <a:gd name="T21" fmla="*/ 638 h 662"/>
                <a:gd name="T22" fmla="*/ 295 w 491"/>
                <a:gd name="T23" fmla="*/ 658 h 662"/>
                <a:gd name="T24" fmla="*/ 230 w 491"/>
                <a:gd name="T25" fmla="*/ 662 h 662"/>
                <a:gd name="T26" fmla="*/ 155 w 491"/>
                <a:gd name="T27" fmla="*/ 660 h 662"/>
                <a:gd name="T28" fmla="*/ 111 w 491"/>
                <a:gd name="T29" fmla="*/ 652 h 662"/>
                <a:gd name="T30" fmla="*/ 99 w 491"/>
                <a:gd name="T31" fmla="*/ 623 h 662"/>
                <a:gd name="T32" fmla="*/ 95 w 491"/>
                <a:gd name="T33" fmla="*/ 581 h 662"/>
                <a:gd name="T34" fmla="*/ 101 w 491"/>
                <a:gd name="T35" fmla="*/ 538 h 662"/>
                <a:gd name="T36" fmla="*/ 103 w 491"/>
                <a:gd name="T37" fmla="*/ 514 h 662"/>
                <a:gd name="T38" fmla="*/ 119 w 491"/>
                <a:gd name="T39" fmla="*/ 498 h 662"/>
                <a:gd name="T40" fmla="*/ 135 w 491"/>
                <a:gd name="T41" fmla="*/ 488 h 662"/>
                <a:gd name="T42" fmla="*/ 196 w 491"/>
                <a:gd name="T43" fmla="*/ 461 h 662"/>
                <a:gd name="T44" fmla="*/ 202 w 491"/>
                <a:gd name="T45" fmla="*/ 401 h 662"/>
                <a:gd name="T46" fmla="*/ 178 w 491"/>
                <a:gd name="T47" fmla="*/ 413 h 662"/>
                <a:gd name="T48" fmla="*/ 139 w 491"/>
                <a:gd name="T49" fmla="*/ 431 h 662"/>
                <a:gd name="T50" fmla="*/ 119 w 491"/>
                <a:gd name="T51" fmla="*/ 431 h 662"/>
                <a:gd name="T52" fmla="*/ 107 w 491"/>
                <a:gd name="T53" fmla="*/ 411 h 662"/>
                <a:gd name="T54" fmla="*/ 103 w 491"/>
                <a:gd name="T55" fmla="*/ 390 h 662"/>
                <a:gd name="T56" fmla="*/ 84 w 491"/>
                <a:gd name="T57" fmla="*/ 358 h 662"/>
                <a:gd name="T58" fmla="*/ 72 w 491"/>
                <a:gd name="T59" fmla="*/ 356 h 662"/>
                <a:gd name="T60" fmla="*/ 66 w 491"/>
                <a:gd name="T61" fmla="*/ 352 h 662"/>
                <a:gd name="T62" fmla="*/ 58 w 491"/>
                <a:gd name="T63" fmla="*/ 316 h 662"/>
                <a:gd name="T64" fmla="*/ 46 w 491"/>
                <a:gd name="T65" fmla="*/ 316 h 662"/>
                <a:gd name="T66" fmla="*/ 38 w 491"/>
                <a:gd name="T67" fmla="*/ 311 h 662"/>
                <a:gd name="T68" fmla="*/ 32 w 491"/>
                <a:gd name="T69" fmla="*/ 291 h 662"/>
                <a:gd name="T70" fmla="*/ 38 w 491"/>
                <a:gd name="T71" fmla="*/ 267 h 662"/>
                <a:gd name="T72" fmla="*/ 42 w 491"/>
                <a:gd name="T73" fmla="*/ 222 h 662"/>
                <a:gd name="T74" fmla="*/ 8 w 491"/>
                <a:gd name="T75" fmla="*/ 198 h 662"/>
                <a:gd name="T76" fmla="*/ 0 w 491"/>
                <a:gd name="T77" fmla="*/ 182 h 662"/>
                <a:gd name="T78" fmla="*/ 0 w 491"/>
                <a:gd name="T79" fmla="*/ 170 h 662"/>
                <a:gd name="T80" fmla="*/ 0 w 491"/>
                <a:gd name="T81" fmla="*/ 117 h 662"/>
                <a:gd name="T82" fmla="*/ 2 w 491"/>
                <a:gd name="T83" fmla="*/ 101 h 662"/>
                <a:gd name="T84" fmla="*/ 22 w 491"/>
                <a:gd name="T85" fmla="*/ 56 h 662"/>
                <a:gd name="T86" fmla="*/ 97 w 491"/>
                <a:gd name="T87" fmla="*/ 0 h 662"/>
                <a:gd name="T88" fmla="*/ 186 w 491"/>
                <a:gd name="T89" fmla="*/ 0 h 662"/>
                <a:gd name="T90" fmla="*/ 271 w 491"/>
                <a:gd name="T91" fmla="*/ 28 h 662"/>
                <a:gd name="T92" fmla="*/ 271 w 491"/>
                <a:gd name="T93" fmla="*/ 28 h 66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91" h="662">
                  <a:moveTo>
                    <a:pt x="271" y="28"/>
                  </a:moveTo>
                  <a:lnTo>
                    <a:pt x="347" y="129"/>
                  </a:lnTo>
                  <a:lnTo>
                    <a:pt x="402" y="314"/>
                  </a:lnTo>
                  <a:lnTo>
                    <a:pt x="483" y="449"/>
                  </a:lnTo>
                  <a:lnTo>
                    <a:pt x="491" y="469"/>
                  </a:lnTo>
                  <a:lnTo>
                    <a:pt x="479" y="473"/>
                  </a:lnTo>
                  <a:lnTo>
                    <a:pt x="453" y="494"/>
                  </a:lnTo>
                  <a:lnTo>
                    <a:pt x="430" y="526"/>
                  </a:lnTo>
                  <a:lnTo>
                    <a:pt x="392" y="577"/>
                  </a:lnTo>
                  <a:lnTo>
                    <a:pt x="360" y="619"/>
                  </a:lnTo>
                  <a:lnTo>
                    <a:pt x="345" y="638"/>
                  </a:lnTo>
                  <a:lnTo>
                    <a:pt x="295" y="658"/>
                  </a:lnTo>
                  <a:lnTo>
                    <a:pt x="230" y="662"/>
                  </a:lnTo>
                  <a:lnTo>
                    <a:pt x="155" y="660"/>
                  </a:lnTo>
                  <a:lnTo>
                    <a:pt x="111" y="652"/>
                  </a:lnTo>
                  <a:lnTo>
                    <a:pt x="99" y="623"/>
                  </a:lnTo>
                  <a:lnTo>
                    <a:pt x="95" y="581"/>
                  </a:lnTo>
                  <a:lnTo>
                    <a:pt x="101" y="538"/>
                  </a:lnTo>
                  <a:lnTo>
                    <a:pt x="103" y="514"/>
                  </a:lnTo>
                  <a:lnTo>
                    <a:pt x="119" y="498"/>
                  </a:lnTo>
                  <a:lnTo>
                    <a:pt x="135" y="488"/>
                  </a:lnTo>
                  <a:lnTo>
                    <a:pt x="196" y="461"/>
                  </a:lnTo>
                  <a:lnTo>
                    <a:pt x="202" y="401"/>
                  </a:lnTo>
                  <a:lnTo>
                    <a:pt x="178" y="413"/>
                  </a:lnTo>
                  <a:lnTo>
                    <a:pt x="139" y="431"/>
                  </a:lnTo>
                  <a:lnTo>
                    <a:pt x="119" y="431"/>
                  </a:lnTo>
                  <a:lnTo>
                    <a:pt x="107" y="411"/>
                  </a:lnTo>
                  <a:lnTo>
                    <a:pt x="103" y="390"/>
                  </a:lnTo>
                  <a:lnTo>
                    <a:pt x="84" y="358"/>
                  </a:lnTo>
                  <a:lnTo>
                    <a:pt x="72" y="356"/>
                  </a:lnTo>
                  <a:lnTo>
                    <a:pt x="66" y="352"/>
                  </a:lnTo>
                  <a:lnTo>
                    <a:pt x="58" y="316"/>
                  </a:lnTo>
                  <a:lnTo>
                    <a:pt x="46" y="316"/>
                  </a:lnTo>
                  <a:lnTo>
                    <a:pt x="38" y="311"/>
                  </a:lnTo>
                  <a:lnTo>
                    <a:pt x="32" y="291"/>
                  </a:lnTo>
                  <a:lnTo>
                    <a:pt x="38" y="267"/>
                  </a:lnTo>
                  <a:lnTo>
                    <a:pt x="42" y="222"/>
                  </a:lnTo>
                  <a:lnTo>
                    <a:pt x="8" y="198"/>
                  </a:lnTo>
                  <a:lnTo>
                    <a:pt x="0" y="182"/>
                  </a:lnTo>
                  <a:lnTo>
                    <a:pt x="0" y="170"/>
                  </a:lnTo>
                  <a:lnTo>
                    <a:pt x="0" y="117"/>
                  </a:lnTo>
                  <a:lnTo>
                    <a:pt x="2" y="101"/>
                  </a:lnTo>
                  <a:lnTo>
                    <a:pt x="22" y="56"/>
                  </a:lnTo>
                  <a:lnTo>
                    <a:pt x="97" y="0"/>
                  </a:lnTo>
                  <a:lnTo>
                    <a:pt x="186" y="0"/>
                  </a:lnTo>
                  <a:lnTo>
                    <a:pt x="271" y="28"/>
                  </a:lnTo>
                  <a:close/>
                </a:path>
              </a:pathLst>
            </a:custGeom>
            <a:solidFill>
              <a:srgbClr val="C769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5" name="Freeform 143">
              <a:extLst>
                <a:ext uri="{FF2B5EF4-FFF2-40B4-BE49-F238E27FC236}">
                  <a16:creationId xmlns:a16="http://schemas.microsoft.com/office/drawing/2014/main" id="{2C9A1B34-84FA-4389-A6B8-20329907C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349"/>
              <a:ext cx="24" cy="26"/>
            </a:xfrm>
            <a:custGeom>
              <a:avLst/>
              <a:gdLst>
                <a:gd name="T0" fmla="*/ 24 w 24"/>
                <a:gd name="T1" fmla="*/ 0 h 26"/>
                <a:gd name="T2" fmla="*/ 10 w 24"/>
                <a:gd name="T3" fmla="*/ 4 h 26"/>
                <a:gd name="T4" fmla="*/ 0 w 24"/>
                <a:gd name="T5" fmla="*/ 20 h 26"/>
                <a:gd name="T6" fmla="*/ 8 w 24"/>
                <a:gd name="T7" fmla="*/ 26 h 26"/>
                <a:gd name="T8" fmla="*/ 20 w 24"/>
                <a:gd name="T9" fmla="*/ 16 h 26"/>
                <a:gd name="T10" fmla="*/ 24 w 24"/>
                <a:gd name="T11" fmla="*/ 0 h 26"/>
                <a:gd name="T12" fmla="*/ 24 w 24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" h="26">
                  <a:moveTo>
                    <a:pt x="24" y="0"/>
                  </a:moveTo>
                  <a:lnTo>
                    <a:pt x="10" y="4"/>
                  </a:lnTo>
                  <a:lnTo>
                    <a:pt x="0" y="20"/>
                  </a:lnTo>
                  <a:lnTo>
                    <a:pt x="8" y="26"/>
                  </a:lnTo>
                  <a:lnTo>
                    <a:pt x="20" y="1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6" name="Freeform 144">
              <a:extLst>
                <a:ext uri="{FF2B5EF4-FFF2-40B4-BE49-F238E27FC236}">
                  <a16:creationId xmlns:a16="http://schemas.microsoft.com/office/drawing/2014/main" id="{5ADF80EF-3F31-4A0F-B1E5-72B033A4C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" y="2234"/>
              <a:ext cx="57" cy="46"/>
            </a:xfrm>
            <a:custGeom>
              <a:avLst/>
              <a:gdLst>
                <a:gd name="T0" fmla="*/ 0 w 57"/>
                <a:gd name="T1" fmla="*/ 0 h 46"/>
                <a:gd name="T2" fmla="*/ 41 w 57"/>
                <a:gd name="T3" fmla="*/ 26 h 46"/>
                <a:gd name="T4" fmla="*/ 57 w 57"/>
                <a:gd name="T5" fmla="*/ 38 h 46"/>
                <a:gd name="T6" fmla="*/ 41 w 57"/>
                <a:gd name="T7" fmla="*/ 46 h 46"/>
                <a:gd name="T8" fmla="*/ 23 w 57"/>
                <a:gd name="T9" fmla="*/ 36 h 46"/>
                <a:gd name="T10" fmla="*/ 6 w 57"/>
                <a:gd name="T11" fmla="*/ 42 h 46"/>
                <a:gd name="T12" fmla="*/ 0 w 57"/>
                <a:gd name="T13" fmla="*/ 0 h 46"/>
                <a:gd name="T14" fmla="*/ 0 w 57"/>
                <a:gd name="T15" fmla="*/ 0 h 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46">
                  <a:moveTo>
                    <a:pt x="0" y="0"/>
                  </a:moveTo>
                  <a:lnTo>
                    <a:pt x="41" y="26"/>
                  </a:lnTo>
                  <a:lnTo>
                    <a:pt x="57" y="38"/>
                  </a:lnTo>
                  <a:lnTo>
                    <a:pt x="41" y="46"/>
                  </a:lnTo>
                  <a:lnTo>
                    <a:pt x="23" y="36"/>
                  </a:lnTo>
                  <a:lnTo>
                    <a:pt x="6" y="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7" name="Freeform 145">
              <a:extLst>
                <a:ext uri="{FF2B5EF4-FFF2-40B4-BE49-F238E27FC236}">
                  <a16:creationId xmlns:a16="http://schemas.microsoft.com/office/drawing/2014/main" id="{B79B432F-F439-4CA6-BC2C-D44F75E30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6" y="2225"/>
              <a:ext cx="36" cy="31"/>
            </a:xfrm>
            <a:custGeom>
              <a:avLst/>
              <a:gdLst>
                <a:gd name="T0" fmla="*/ 26 w 36"/>
                <a:gd name="T1" fmla="*/ 2 h 31"/>
                <a:gd name="T2" fmla="*/ 6 w 36"/>
                <a:gd name="T3" fmla="*/ 9 h 31"/>
                <a:gd name="T4" fmla="*/ 0 w 36"/>
                <a:gd name="T5" fmla="*/ 31 h 31"/>
                <a:gd name="T6" fmla="*/ 32 w 36"/>
                <a:gd name="T7" fmla="*/ 27 h 31"/>
                <a:gd name="T8" fmla="*/ 36 w 36"/>
                <a:gd name="T9" fmla="*/ 0 h 31"/>
                <a:gd name="T10" fmla="*/ 26 w 36"/>
                <a:gd name="T11" fmla="*/ 2 h 31"/>
                <a:gd name="T12" fmla="*/ 26 w 36"/>
                <a:gd name="T13" fmla="*/ 2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" h="31">
                  <a:moveTo>
                    <a:pt x="26" y="2"/>
                  </a:moveTo>
                  <a:lnTo>
                    <a:pt x="6" y="9"/>
                  </a:lnTo>
                  <a:lnTo>
                    <a:pt x="0" y="31"/>
                  </a:lnTo>
                  <a:lnTo>
                    <a:pt x="32" y="27"/>
                  </a:lnTo>
                  <a:lnTo>
                    <a:pt x="36" y="0"/>
                  </a:lnTo>
                  <a:lnTo>
                    <a:pt x="26" y="2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8" name="Freeform 146">
              <a:extLst>
                <a:ext uri="{FF2B5EF4-FFF2-40B4-BE49-F238E27FC236}">
                  <a16:creationId xmlns:a16="http://schemas.microsoft.com/office/drawing/2014/main" id="{93267CC5-86F1-44B4-A43A-E3F2462F5F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" y="2197"/>
              <a:ext cx="18" cy="28"/>
            </a:xfrm>
            <a:custGeom>
              <a:avLst/>
              <a:gdLst>
                <a:gd name="T0" fmla="*/ 0 w 18"/>
                <a:gd name="T1" fmla="*/ 10 h 28"/>
                <a:gd name="T2" fmla="*/ 8 w 18"/>
                <a:gd name="T3" fmla="*/ 0 h 28"/>
                <a:gd name="T4" fmla="*/ 18 w 18"/>
                <a:gd name="T5" fmla="*/ 18 h 28"/>
                <a:gd name="T6" fmla="*/ 6 w 18"/>
                <a:gd name="T7" fmla="*/ 28 h 28"/>
                <a:gd name="T8" fmla="*/ 0 w 18"/>
                <a:gd name="T9" fmla="*/ 10 h 28"/>
                <a:gd name="T10" fmla="*/ 0 w 18"/>
                <a:gd name="T11" fmla="*/ 1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8">
                  <a:moveTo>
                    <a:pt x="0" y="10"/>
                  </a:moveTo>
                  <a:lnTo>
                    <a:pt x="8" y="0"/>
                  </a:lnTo>
                  <a:lnTo>
                    <a:pt x="18" y="18"/>
                  </a:lnTo>
                  <a:lnTo>
                    <a:pt x="6" y="28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9" name="Freeform 147">
              <a:extLst>
                <a:ext uri="{FF2B5EF4-FFF2-40B4-BE49-F238E27FC236}">
                  <a16:creationId xmlns:a16="http://schemas.microsoft.com/office/drawing/2014/main" id="{D33F0B73-A6D9-4CC5-AF5F-168D8400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2193"/>
              <a:ext cx="44" cy="47"/>
            </a:xfrm>
            <a:custGeom>
              <a:avLst/>
              <a:gdLst>
                <a:gd name="T0" fmla="*/ 0 w 44"/>
                <a:gd name="T1" fmla="*/ 0 h 47"/>
                <a:gd name="T2" fmla="*/ 26 w 44"/>
                <a:gd name="T3" fmla="*/ 16 h 47"/>
                <a:gd name="T4" fmla="*/ 44 w 44"/>
                <a:gd name="T5" fmla="*/ 26 h 47"/>
                <a:gd name="T6" fmla="*/ 36 w 44"/>
                <a:gd name="T7" fmla="*/ 47 h 47"/>
                <a:gd name="T8" fmla="*/ 26 w 44"/>
                <a:gd name="T9" fmla="*/ 45 h 47"/>
                <a:gd name="T10" fmla="*/ 14 w 44"/>
                <a:gd name="T11" fmla="*/ 34 h 47"/>
                <a:gd name="T12" fmla="*/ 8 w 44"/>
                <a:gd name="T13" fmla="*/ 16 h 47"/>
                <a:gd name="T14" fmla="*/ 0 w 44"/>
                <a:gd name="T15" fmla="*/ 0 h 47"/>
                <a:gd name="T16" fmla="*/ 0 w 44"/>
                <a:gd name="T17" fmla="*/ 0 h 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" h="47">
                  <a:moveTo>
                    <a:pt x="0" y="0"/>
                  </a:moveTo>
                  <a:lnTo>
                    <a:pt x="26" y="16"/>
                  </a:lnTo>
                  <a:lnTo>
                    <a:pt x="44" y="26"/>
                  </a:lnTo>
                  <a:lnTo>
                    <a:pt x="36" y="47"/>
                  </a:lnTo>
                  <a:lnTo>
                    <a:pt x="26" y="45"/>
                  </a:lnTo>
                  <a:lnTo>
                    <a:pt x="14" y="34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3D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0" name="Freeform 148">
              <a:extLst>
                <a:ext uri="{FF2B5EF4-FFF2-40B4-BE49-F238E27FC236}">
                  <a16:creationId xmlns:a16="http://schemas.microsoft.com/office/drawing/2014/main" id="{A1D33807-9FEF-4A85-A752-107FBBAE1E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" y="2179"/>
              <a:ext cx="52" cy="24"/>
            </a:xfrm>
            <a:custGeom>
              <a:avLst/>
              <a:gdLst>
                <a:gd name="T0" fmla="*/ 0 w 52"/>
                <a:gd name="T1" fmla="*/ 4 h 24"/>
                <a:gd name="T2" fmla="*/ 38 w 52"/>
                <a:gd name="T3" fmla="*/ 0 h 24"/>
                <a:gd name="T4" fmla="*/ 52 w 52"/>
                <a:gd name="T5" fmla="*/ 18 h 24"/>
                <a:gd name="T6" fmla="*/ 32 w 52"/>
                <a:gd name="T7" fmla="*/ 24 h 24"/>
                <a:gd name="T8" fmla="*/ 30 w 52"/>
                <a:gd name="T9" fmla="*/ 14 h 24"/>
                <a:gd name="T10" fmla="*/ 0 w 52"/>
                <a:gd name="T11" fmla="*/ 4 h 24"/>
                <a:gd name="T12" fmla="*/ 0 w 52"/>
                <a:gd name="T13" fmla="*/ 4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" h="24">
                  <a:moveTo>
                    <a:pt x="0" y="4"/>
                  </a:moveTo>
                  <a:lnTo>
                    <a:pt x="38" y="0"/>
                  </a:lnTo>
                  <a:lnTo>
                    <a:pt x="52" y="18"/>
                  </a:lnTo>
                  <a:lnTo>
                    <a:pt x="32" y="24"/>
                  </a:lnTo>
                  <a:lnTo>
                    <a:pt x="30" y="1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561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1" name="Freeform 149">
              <a:extLst>
                <a:ext uri="{FF2B5EF4-FFF2-40B4-BE49-F238E27FC236}">
                  <a16:creationId xmlns:a16="http://schemas.microsoft.com/office/drawing/2014/main" id="{6E2E7B8B-E2EE-4A1F-8156-5A61EB6EB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2183"/>
              <a:ext cx="101" cy="59"/>
            </a:xfrm>
            <a:custGeom>
              <a:avLst/>
              <a:gdLst>
                <a:gd name="T0" fmla="*/ 8 w 101"/>
                <a:gd name="T1" fmla="*/ 0 h 59"/>
                <a:gd name="T2" fmla="*/ 0 w 101"/>
                <a:gd name="T3" fmla="*/ 16 h 59"/>
                <a:gd name="T4" fmla="*/ 18 w 101"/>
                <a:gd name="T5" fmla="*/ 34 h 59"/>
                <a:gd name="T6" fmla="*/ 39 w 101"/>
                <a:gd name="T7" fmla="*/ 53 h 59"/>
                <a:gd name="T8" fmla="*/ 61 w 101"/>
                <a:gd name="T9" fmla="*/ 59 h 59"/>
                <a:gd name="T10" fmla="*/ 77 w 101"/>
                <a:gd name="T11" fmla="*/ 51 h 59"/>
                <a:gd name="T12" fmla="*/ 101 w 101"/>
                <a:gd name="T13" fmla="*/ 20 h 59"/>
                <a:gd name="T14" fmla="*/ 73 w 101"/>
                <a:gd name="T15" fmla="*/ 38 h 59"/>
                <a:gd name="T16" fmla="*/ 45 w 101"/>
                <a:gd name="T17" fmla="*/ 40 h 59"/>
                <a:gd name="T18" fmla="*/ 39 w 101"/>
                <a:gd name="T19" fmla="*/ 32 h 59"/>
                <a:gd name="T20" fmla="*/ 41 w 101"/>
                <a:gd name="T21" fmla="*/ 6 h 59"/>
                <a:gd name="T22" fmla="*/ 8 w 101"/>
                <a:gd name="T23" fmla="*/ 0 h 59"/>
                <a:gd name="T24" fmla="*/ 8 w 101"/>
                <a:gd name="T25" fmla="*/ 0 h 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" h="59">
                  <a:moveTo>
                    <a:pt x="8" y="0"/>
                  </a:moveTo>
                  <a:lnTo>
                    <a:pt x="0" y="16"/>
                  </a:lnTo>
                  <a:lnTo>
                    <a:pt x="18" y="34"/>
                  </a:lnTo>
                  <a:lnTo>
                    <a:pt x="39" y="53"/>
                  </a:lnTo>
                  <a:lnTo>
                    <a:pt x="61" y="59"/>
                  </a:lnTo>
                  <a:lnTo>
                    <a:pt x="77" y="51"/>
                  </a:lnTo>
                  <a:lnTo>
                    <a:pt x="101" y="20"/>
                  </a:lnTo>
                  <a:lnTo>
                    <a:pt x="73" y="38"/>
                  </a:lnTo>
                  <a:lnTo>
                    <a:pt x="45" y="40"/>
                  </a:lnTo>
                  <a:lnTo>
                    <a:pt x="39" y="32"/>
                  </a:lnTo>
                  <a:lnTo>
                    <a:pt x="41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13D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2" name="Freeform 150">
              <a:extLst>
                <a:ext uri="{FF2B5EF4-FFF2-40B4-BE49-F238E27FC236}">
                  <a16:creationId xmlns:a16="http://schemas.microsoft.com/office/drawing/2014/main" id="{A50A36CB-3786-4CEF-8003-C484FA5DC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" y="2379"/>
              <a:ext cx="64" cy="53"/>
            </a:xfrm>
            <a:custGeom>
              <a:avLst/>
              <a:gdLst>
                <a:gd name="T0" fmla="*/ 18 w 64"/>
                <a:gd name="T1" fmla="*/ 0 h 53"/>
                <a:gd name="T2" fmla="*/ 32 w 64"/>
                <a:gd name="T3" fmla="*/ 6 h 53"/>
                <a:gd name="T4" fmla="*/ 46 w 64"/>
                <a:gd name="T5" fmla="*/ 6 h 53"/>
                <a:gd name="T6" fmla="*/ 24 w 64"/>
                <a:gd name="T7" fmla="*/ 21 h 53"/>
                <a:gd name="T8" fmla="*/ 34 w 64"/>
                <a:gd name="T9" fmla="*/ 35 h 53"/>
                <a:gd name="T10" fmla="*/ 64 w 64"/>
                <a:gd name="T11" fmla="*/ 41 h 53"/>
                <a:gd name="T12" fmla="*/ 36 w 64"/>
                <a:gd name="T13" fmla="*/ 53 h 53"/>
                <a:gd name="T14" fmla="*/ 12 w 64"/>
                <a:gd name="T15" fmla="*/ 49 h 53"/>
                <a:gd name="T16" fmla="*/ 0 w 64"/>
                <a:gd name="T17" fmla="*/ 29 h 53"/>
                <a:gd name="T18" fmla="*/ 0 w 64"/>
                <a:gd name="T19" fmla="*/ 10 h 53"/>
                <a:gd name="T20" fmla="*/ 18 w 64"/>
                <a:gd name="T21" fmla="*/ 0 h 53"/>
                <a:gd name="T22" fmla="*/ 18 w 64"/>
                <a:gd name="T23" fmla="*/ 0 h 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4" h="53">
                  <a:moveTo>
                    <a:pt x="18" y="0"/>
                  </a:moveTo>
                  <a:lnTo>
                    <a:pt x="32" y="6"/>
                  </a:lnTo>
                  <a:lnTo>
                    <a:pt x="46" y="6"/>
                  </a:lnTo>
                  <a:lnTo>
                    <a:pt x="24" y="21"/>
                  </a:lnTo>
                  <a:lnTo>
                    <a:pt x="34" y="35"/>
                  </a:lnTo>
                  <a:lnTo>
                    <a:pt x="64" y="41"/>
                  </a:lnTo>
                  <a:lnTo>
                    <a:pt x="36" y="53"/>
                  </a:lnTo>
                  <a:lnTo>
                    <a:pt x="12" y="49"/>
                  </a:lnTo>
                  <a:lnTo>
                    <a:pt x="0" y="29"/>
                  </a:lnTo>
                  <a:lnTo>
                    <a:pt x="0" y="1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B561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3" name="Freeform 151">
              <a:extLst>
                <a:ext uri="{FF2B5EF4-FFF2-40B4-BE49-F238E27FC236}">
                  <a16:creationId xmlns:a16="http://schemas.microsoft.com/office/drawing/2014/main" id="{55F6C0B8-C654-4D43-8FF7-13BC8B490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2252"/>
              <a:ext cx="208" cy="360"/>
            </a:xfrm>
            <a:custGeom>
              <a:avLst/>
              <a:gdLst>
                <a:gd name="T0" fmla="*/ 208 w 208"/>
                <a:gd name="T1" fmla="*/ 24 h 360"/>
                <a:gd name="T2" fmla="*/ 192 w 208"/>
                <a:gd name="T3" fmla="*/ 103 h 360"/>
                <a:gd name="T4" fmla="*/ 192 w 208"/>
                <a:gd name="T5" fmla="*/ 172 h 360"/>
                <a:gd name="T6" fmla="*/ 174 w 208"/>
                <a:gd name="T7" fmla="*/ 192 h 360"/>
                <a:gd name="T8" fmla="*/ 194 w 208"/>
                <a:gd name="T9" fmla="*/ 224 h 360"/>
                <a:gd name="T10" fmla="*/ 200 w 208"/>
                <a:gd name="T11" fmla="*/ 275 h 360"/>
                <a:gd name="T12" fmla="*/ 194 w 208"/>
                <a:gd name="T13" fmla="*/ 299 h 360"/>
                <a:gd name="T14" fmla="*/ 178 w 208"/>
                <a:gd name="T15" fmla="*/ 308 h 360"/>
                <a:gd name="T16" fmla="*/ 182 w 208"/>
                <a:gd name="T17" fmla="*/ 269 h 360"/>
                <a:gd name="T18" fmla="*/ 127 w 208"/>
                <a:gd name="T19" fmla="*/ 275 h 360"/>
                <a:gd name="T20" fmla="*/ 99 w 208"/>
                <a:gd name="T21" fmla="*/ 287 h 360"/>
                <a:gd name="T22" fmla="*/ 62 w 208"/>
                <a:gd name="T23" fmla="*/ 303 h 360"/>
                <a:gd name="T24" fmla="*/ 54 w 208"/>
                <a:gd name="T25" fmla="*/ 326 h 360"/>
                <a:gd name="T26" fmla="*/ 2 w 208"/>
                <a:gd name="T27" fmla="*/ 360 h 360"/>
                <a:gd name="T28" fmla="*/ 0 w 208"/>
                <a:gd name="T29" fmla="*/ 310 h 360"/>
                <a:gd name="T30" fmla="*/ 8 w 208"/>
                <a:gd name="T31" fmla="*/ 275 h 360"/>
                <a:gd name="T32" fmla="*/ 14 w 208"/>
                <a:gd name="T33" fmla="*/ 259 h 360"/>
                <a:gd name="T34" fmla="*/ 40 w 208"/>
                <a:gd name="T35" fmla="*/ 237 h 360"/>
                <a:gd name="T36" fmla="*/ 97 w 208"/>
                <a:gd name="T37" fmla="*/ 214 h 360"/>
                <a:gd name="T38" fmla="*/ 103 w 208"/>
                <a:gd name="T39" fmla="*/ 154 h 360"/>
                <a:gd name="T40" fmla="*/ 74 w 208"/>
                <a:gd name="T41" fmla="*/ 168 h 360"/>
                <a:gd name="T42" fmla="*/ 89 w 208"/>
                <a:gd name="T43" fmla="*/ 137 h 360"/>
                <a:gd name="T44" fmla="*/ 81 w 208"/>
                <a:gd name="T45" fmla="*/ 109 h 360"/>
                <a:gd name="T46" fmla="*/ 127 w 208"/>
                <a:gd name="T47" fmla="*/ 93 h 360"/>
                <a:gd name="T48" fmla="*/ 174 w 208"/>
                <a:gd name="T49" fmla="*/ 60 h 360"/>
                <a:gd name="T50" fmla="*/ 194 w 208"/>
                <a:gd name="T51" fmla="*/ 44 h 360"/>
                <a:gd name="T52" fmla="*/ 190 w 208"/>
                <a:gd name="T53" fmla="*/ 0 h 360"/>
                <a:gd name="T54" fmla="*/ 208 w 208"/>
                <a:gd name="T55" fmla="*/ 24 h 360"/>
                <a:gd name="T56" fmla="*/ 208 w 208"/>
                <a:gd name="T57" fmla="*/ 24 h 3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08" h="360">
                  <a:moveTo>
                    <a:pt x="208" y="24"/>
                  </a:moveTo>
                  <a:lnTo>
                    <a:pt x="192" y="103"/>
                  </a:lnTo>
                  <a:lnTo>
                    <a:pt x="192" y="172"/>
                  </a:lnTo>
                  <a:lnTo>
                    <a:pt x="174" y="192"/>
                  </a:lnTo>
                  <a:lnTo>
                    <a:pt x="194" y="224"/>
                  </a:lnTo>
                  <a:lnTo>
                    <a:pt x="200" y="275"/>
                  </a:lnTo>
                  <a:lnTo>
                    <a:pt x="194" y="299"/>
                  </a:lnTo>
                  <a:lnTo>
                    <a:pt x="178" y="308"/>
                  </a:lnTo>
                  <a:lnTo>
                    <a:pt x="182" y="269"/>
                  </a:lnTo>
                  <a:lnTo>
                    <a:pt x="127" y="275"/>
                  </a:lnTo>
                  <a:lnTo>
                    <a:pt x="99" y="287"/>
                  </a:lnTo>
                  <a:lnTo>
                    <a:pt x="62" y="303"/>
                  </a:lnTo>
                  <a:lnTo>
                    <a:pt x="54" y="326"/>
                  </a:lnTo>
                  <a:lnTo>
                    <a:pt x="2" y="360"/>
                  </a:lnTo>
                  <a:lnTo>
                    <a:pt x="0" y="310"/>
                  </a:lnTo>
                  <a:lnTo>
                    <a:pt x="8" y="275"/>
                  </a:lnTo>
                  <a:lnTo>
                    <a:pt x="14" y="259"/>
                  </a:lnTo>
                  <a:lnTo>
                    <a:pt x="40" y="237"/>
                  </a:lnTo>
                  <a:lnTo>
                    <a:pt x="97" y="214"/>
                  </a:lnTo>
                  <a:lnTo>
                    <a:pt x="103" y="154"/>
                  </a:lnTo>
                  <a:lnTo>
                    <a:pt x="74" y="168"/>
                  </a:lnTo>
                  <a:lnTo>
                    <a:pt x="89" y="137"/>
                  </a:lnTo>
                  <a:lnTo>
                    <a:pt x="81" y="109"/>
                  </a:lnTo>
                  <a:lnTo>
                    <a:pt x="127" y="93"/>
                  </a:lnTo>
                  <a:lnTo>
                    <a:pt x="174" y="60"/>
                  </a:lnTo>
                  <a:lnTo>
                    <a:pt x="194" y="44"/>
                  </a:lnTo>
                  <a:lnTo>
                    <a:pt x="190" y="0"/>
                  </a:lnTo>
                  <a:lnTo>
                    <a:pt x="208" y="24"/>
                  </a:lnTo>
                  <a:close/>
                </a:path>
              </a:pathLst>
            </a:custGeom>
            <a:solidFill>
              <a:srgbClr val="B561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4" name="Freeform 152">
              <a:extLst>
                <a:ext uri="{FF2B5EF4-FFF2-40B4-BE49-F238E27FC236}">
                  <a16:creationId xmlns:a16="http://schemas.microsoft.com/office/drawing/2014/main" id="{E8003959-16A2-4ED7-AF8B-902909A46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" y="2349"/>
              <a:ext cx="45" cy="40"/>
            </a:xfrm>
            <a:custGeom>
              <a:avLst/>
              <a:gdLst>
                <a:gd name="T0" fmla="*/ 45 w 45"/>
                <a:gd name="T1" fmla="*/ 0 h 40"/>
                <a:gd name="T2" fmla="*/ 39 w 45"/>
                <a:gd name="T3" fmla="*/ 24 h 40"/>
                <a:gd name="T4" fmla="*/ 21 w 45"/>
                <a:gd name="T5" fmla="*/ 40 h 40"/>
                <a:gd name="T6" fmla="*/ 9 w 45"/>
                <a:gd name="T7" fmla="*/ 38 h 40"/>
                <a:gd name="T8" fmla="*/ 0 w 45"/>
                <a:gd name="T9" fmla="*/ 12 h 40"/>
                <a:gd name="T10" fmla="*/ 21 w 45"/>
                <a:gd name="T11" fmla="*/ 0 h 40"/>
                <a:gd name="T12" fmla="*/ 45 w 45"/>
                <a:gd name="T13" fmla="*/ 0 h 40"/>
                <a:gd name="T14" fmla="*/ 45 w 45"/>
                <a:gd name="T15" fmla="*/ 0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" h="40">
                  <a:moveTo>
                    <a:pt x="45" y="0"/>
                  </a:moveTo>
                  <a:lnTo>
                    <a:pt x="39" y="24"/>
                  </a:lnTo>
                  <a:lnTo>
                    <a:pt x="21" y="40"/>
                  </a:lnTo>
                  <a:lnTo>
                    <a:pt x="9" y="38"/>
                  </a:lnTo>
                  <a:lnTo>
                    <a:pt x="0" y="12"/>
                  </a:lnTo>
                  <a:lnTo>
                    <a:pt x="21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EB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5" name="Freeform 153">
              <a:extLst>
                <a:ext uri="{FF2B5EF4-FFF2-40B4-BE49-F238E27FC236}">
                  <a16:creationId xmlns:a16="http://schemas.microsoft.com/office/drawing/2014/main" id="{0BBF4275-562E-4778-B93A-4C432A492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" y="2308"/>
              <a:ext cx="41" cy="37"/>
            </a:xfrm>
            <a:custGeom>
              <a:avLst/>
              <a:gdLst>
                <a:gd name="T0" fmla="*/ 29 w 41"/>
                <a:gd name="T1" fmla="*/ 0 h 37"/>
                <a:gd name="T2" fmla="*/ 11 w 41"/>
                <a:gd name="T3" fmla="*/ 11 h 37"/>
                <a:gd name="T4" fmla="*/ 0 w 41"/>
                <a:gd name="T5" fmla="*/ 37 h 37"/>
                <a:gd name="T6" fmla="*/ 41 w 41"/>
                <a:gd name="T7" fmla="*/ 33 h 37"/>
                <a:gd name="T8" fmla="*/ 37 w 41"/>
                <a:gd name="T9" fmla="*/ 25 h 37"/>
                <a:gd name="T10" fmla="*/ 29 w 41"/>
                <a:gd name="T11" fmla="*/ 0 h 37"/>
                <a:gd name="T12" fmla="*/ 29 w 41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37">
                  <a:moveTo>
                    <a:pt x="29" y="0"/>
                  </a:moveTo>
                  <a:lnTo>
                    <a:pt x="11" y="11"/>
                  </a:lnTo>
                  <a:lnTo>
                    <a:pt x="0" y="37"/>
                  </a:lnTo>
                  <a:lnTo>
                    <a:pt x="41" y="33"/>
                  </a:lnTo>
                  <a:lnTo>
                    <a:pt x="37" y="25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6" name="Freeform 154">
              <a:extLst>
                <a:ext uri="{FF2B5EF4-FFF2-40B4-BE49-F238E27FC236}">
                  <a16:creationId xmlns:a16="http://schemas.microsoft.com/office/drawing/2014/main" id="{A4DF6EE8-2244-49DE-84F2-0D3D4E073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9" y="2157"/>
              <a:ext cx="69" cy="141"/>
            </a:xfrm>
            <a:custGeom>
              <a:avLst/>
              <a:gdLst>
                <a:gd name="T0" fmla="*/ 52 w 69"/>
                <a:gd name="T1" fmla="*/ 6 h 141"/>
                <a:gd name="T2" fmla="*/ 48 w 69"/>
                <a:gd name="T3" fmla="*/ 40 h 141"/>
                <a:gd name="T4" fmla="*/ 22 w 69"/>
                <a:gd name="T5" fmla="*/ 74 h 141"/>
                <a:gd name="T6" fmla="*/ 4 w 69"/>
                <a:gd name="T7" fmla="*/ 101 h 141"/>
                <a:gd name="T8" fmla="*/ 0 w 69"/>
                <a:gd name="T9" fmla="*/ 141 h 141"/>
                <a:gd name="T10" fmla="*/ 22 w 69"/>
                <a:gd name="T11" fmla="*/ 113 h 141"/>
                <a:gd name="T12" fmla="*/ 63 w 69"/>
                <a:gd name="T13" fmla="*/ 81 h 141"/>
                <a:gd name="T14" fmla="*/ 69 w 69"/>
                <a:gd name="T15" fmla="*/ 58 h 141"/>
                <a:gd name="T16" fmla="*/ 69 w 69"/>
                <a:gd name="T17" fmla="*/ 0 h 141"/>
                <a:gd name="T18" fmla="*/ 52 w 69"/>
                <a:gd name="T19" fmla="*/ 6 h 141"/>
                <a:gd name="T20" fmla="*/ 52 w 69"/>
                <a:gd name="T21" fmla="*/ 6 h 14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9" h="141">
                  <a:moveTo>
                    <a:pt x="52" y="6"/>
                  </a:moveTo>
                  <a:lnTo>
                    <a:pt x="48" y="40"/>
                  </a:lnTo>
                  <a:lnTo>
                    <a:pt x="22" y="74"/>
                  </a:lnTo>
                  <a:lnTo>
                    <a:pt x="4" y="101"/>
                  </a:lnTo>
                  <a:lnTo>
                    <a:pt x="0" y="141"/>
                  </a:lnTo>
                  <a:lnTo>
                    <a:pt x="22" y="113"/>
                  </a:lnTo>
                  <a:lnTo>
                    <a:pt x="63" y="81"/>
                  </a:lnTo>
                  <a:lnTo>
                    <a:pt x="69" y="58"/>
                  </a:lnTo>
                  <a:lnTo>
                    <a:pt x="69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7" name="Freeform 155">
              <a:extLst>
                <a:ext uri="{FF2B5EF4-FFF2-40B4-BE49-F238E27FC236}">
                  <a16:creationId xmlns:a16="http://schemas.microsoft.com/office/drawing/2014/main" id="{B47E6F4E-8F04-439A-B409-C82C7EA08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6" y="2470"/>
              <a:ext cx="132" cy="61"/>
            </a:xfrm>
            <a:custGeom>
              <a:avLst/>
              <a:gdLst>
                <a:gd name="T0" fmla="*/ 132 w 132"/>
                <a:gd name="T1" fmla="*/ 9 h 61"/>
                <a:gd name="T2" fmla="*/ 87 w 132"/>
                <a:gd name="T3" fmla="*/ 0 h 61"/>
                <a:gd name="T4" fmla="*/ 59 w 132"/>
                <a:gd name="T5" fmla="*/ 15 h 61"/>
                <a:gd name="T6" fmla="*/ 20 w 132"/>
                <a:gd name="T7" fmla="*/ 25 h 61"/>
                <a:gd name="T8" fmla="*/ 0 w 132"/>
                <a:gd name="T9" fmla="*/ 61 h 61"/>
                <a:gd name="T10" fmla="*/ 33 w 132"/>
                <a:gd name="T11" fmla="*/ 59 h 61"/>
                <a:gd name="T12" fmla="*/ 101 w 132"/>
                <a:gd name="T13" fmla="*/ 53 h 61"/>
                <a:gd name="T14" fmla="*/ 132 w 132"/>
                <a:gd name="T15" fmla="*/ 9 h 61"/>
                <a:gd name="T16" fmla="*/ 132 w 132"/>
                <a:gd name="T17" fmla="*/ 9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" h="61">
                  <a:moveTo>
                    <a:pt x="132" y="9"/>
                  </a:moveTo>
                  <a:lnTo>
                    <a:pt x="87" y="0"/>
                  </a:lnTo>
                  <a:lnTo>
                    <a:pt x="59" y="15"/>
                  </a:lnTo>
                  <a:lnTo>
                    <a:pt x="20" y="25"/>
                  </a:lnTo>
                  <a:lnTo>
                    <a:pt x="0" y="61"/>
                  </a:lnTo>
                  <a:lnTo>
                    <a:pt x="33" y="59"/>
                  </a:lnTo>
                  <a:lnTo>
                    <a:pt x="101" y="53"/>
                  </a:lnTo>
                  <a:lnTo>
                    <a:pt x="132" y="9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8" name="Freeform 156">
              <a:extLst>
                <a:ext uri="{FF2B5EF4-FFF2-40B4-BE49-F238E27FC236}">
                  <a16:creationId xmlns:a16="http://schemas.microsoft.com/office/drawing/2014/main" id="{D3298D53-D92D-4126-82DC-52337F8C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2553"/>
              <a:ext cx="105" cy="55"/>
            </a:xfrm>
            <a:custGeom>
              <a:avLst/>
              <a:gdLst>
                <a:gd name="T0" fmla="*/ 105 w 105"/>
                <a:gd name="T1" fmla="*/ 0 h 55"/>
                <a:gd name="T2" fmla="*/ 32 w 105"/>
                <a:gd name="T3" fmla="*/ 9 h 55"/>
                <a:gd name="T4" fmla="*/ 0 w 105"/>
                <a:gd name="T5" fmla="*/ 35 h 55"/>
                <a:gd name="T6" fmla="*/ 28 w 105"/>
                <a:gd name="T7" fmla="*/ 45 h 55"/>
                <a:gd name="T8" fmla="*/ 73 w 105"/>
                <a:gd name="T9" fmla="*/ 55 h 55"/>
                <a:gd name="T10" fmla="*/ 105 w 105"/>
                <a:gd name="T11" fmla="*/ 0 h 55"/>
                <a:gd name="T12" fmla="*/ 105 w 105"/>
                <a:gd name="T13" fmla="*/ 0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" h="55">
                  <a:moveTo>
                    <a:pt x="105" y="0"/>
                  </a:moveTo>
                  <a:lnTo>
                    <a:pt x="32" y="9"/>
                  </a:lnTo>
                  <a:lnTo>
                    <a:pt x="0" y="35"/>
                  </a:lnTo>
                  <a:lnTo>
                    <a:pt x="28" y="45"/>
                  </a:lnTo>
                  <a:lnTo>
                    <a:pt x="73" y="55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9" name="Freeform 157">
              <a:extLst>
                <a:ext uri="{FF2B5EF4-FFF2-40B4-BE49-F238E27FC236}">
                  <a16:creationId xmlns:a16="http://schemas.microsoft.com/office/drawing/2014/main" id="{9E964CEE-1461-468B-901B-4FA845AEC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2223"/>
              <a:ext cx="63" cy="81"/>
            </a:xfrm>
            <a:custGeom>
              <a:avLst/>
              <a:gdLst>
                <a:gd name="T0" fmla="*/ 28 w 63"/>
                <a:gd name="T1" fmla="*/ 0 h 81"/>
                <a:gd name="T2" fmla="*/ 14 w 63"/>
                <a:gd name="T3" fmla="*/ 6 h 81"/>
                <a:gd name="T4" fmla="*/ 6 w 63"/>
                <a:gd name="T5" fmla="*/ 37 h 81"/>
                <a:gd name="T6" fmla="*/ 0 w 63"/>
                <a:gd name="T7" fmla="*/ 73 h 81"/>
                <a:gd name="T8" fmla="*/ 6 w 63"/>
                <a:gd name="T9" fmla="*/ 81 h 81"/>
                <a:gd name="T10" fmla="*/ 26 w 63"/>
                <a:gd name="T11" fmla="*/ 77 h 81"/>
                <a:gd name="T12" fmla="*/ 45 w 63"/>
                <a:gd name="T13" fmla="*/ 75 h 81"/>
                <a:gd name="T14" fmla="*/ 41 w 63"/>
                <a:gd name="T15" fmla="*/ 61 h 81"/>
                <a:gd name="T16" fmla="*/ 26 w 63"/>
                <a:gd name="T17" fmla="*/ 61 h 81"/>
                <a:gd name="T18" fmla="*/ 45 w 63"/>
                <a:gd name="T19" fmla="*/ 49 h 81"/>
                <a:gd name="T20" fmla="*/ 63 w 63"/>
                <a:gd name="T21" fmla="*/ 45 h 81"/>
                <a:gd name="T22" fmla="*/ 36 w 63"/>
                <a:gd name="T23" fmla="*/ 17 h 81"/>
                <a:gd name="T24" fmla="*/ 28 w 63"/>
                <a:gd name="T25" fmla="*/ 0 h 81"/>
                <a:gd name="T26" fmla="*/ 28 w 63"/>
                <a:gd name="T27" fmla="*/ 0 h 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" h="81">
                  <a:moveTo>
                    <a:pt x="28" y="0"/>
                  </a:moveTo>
                  <a:lnTo>
                    <a:pt x="14" y="6"/>
                  </a:lnTo>
                  <a:lnTo>
                    <a:pt x="6" y="37"/>
                  </a:lnTo>
                  <a:lnTo>
                    <a:pt x="0" y="73"/>
                  </a:lnTo>
                  <a:lnTo>
                    <a:pt x="6" y="81"/>
                  </a:lnTo>
                  <a:lnTo>
                    <a:pt x="26" y="77"/>
                  </a:lnTo>
                  <a:lnTo>
                    <a:pt x="45" y="75"/>
                  </a:lnTo>
                  <a:lnTo>
                    <a:pt x="41" y="61"/>
                  </a:lnTo>
                  <a:lnTo>
                    <a:pt x="26" y="61"/>
                  </a:lnTo>
                  <a:lnTo>
                    <a:pt x="45" y="49"/>
                  </a:lnTo>
                  <a:lnTo>
                    <a:pt x="63" y="45"/>
                  </a:lnTo>
                  <a:lnTo>
                    <a:pt x="36" y="17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0" name="Freeform 158">
              <a:extLst>
                <a:ext uri="{FF2B5EF4-FFF2-40B4-BE49-F238E27FC236}">
                  <a16:creationId xmlns:a16="http://schemas.microsoft.com/office/drawing/2014/main" id="{554CE68B-A4F9-4C86-9EE1-0E2539E15B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0" y="2142"/>
              <a:ext cx="87" cy="100"/>
            </a:xfrm>
            <a:custGeom>
              <a:avLst/>
              <a:gdLst>
                <a:gd name="T0" fmla="*/ 81 w 87"/>
                <a:gd name="T1" fmla="*/ 0 h 100"/>
                <a:gd name="T2" fmla="*/ 59 w 87"/>
                <a:gd name="T3" fmla="*/ 13 h 100"/>
                <a:gd name="T4" fmla="*/ 27 w 87"/>
                <a:gd name="T5" fmla="*/ 25 h 100"/>
                <a:gd name="T6" fmla="*/ 29 w 87"/>
                <a:gd name="T7" fmla="*/ 43 h 100"/>
                <a:gd name="T8" fmla="*/ 14 w 87"/>
                <a:gd name="T9" fmla="*/ 75 h 100"/>
                <a:gd name="T10" fmla="*/ 0 w 87"/>
                <a:gd name="T11" fmla="*/ 94 h 100"/>
                <a:gd name="T12" fmla="*/ 25 w 87"/>
                <a:gd name="T13" fmla="*/ 100 h 100"/>
                <a:gd name="T14" fmla="*/ 47 w 87"/>
                <a:gd name="T15" fmla="*/ 85 h 100"/>
                <a:gd name="T16" fmla="*/ 45 w 87"/>
                <a:gd name="T17" fmla="*/ 67 h 100"/>
                <a:gd name="T18" fmla="*/ 87 w 87"/>
                <a:gd name="T19" fmla="*/ 43 h 100"/>
                <a:gd name="T20" fmla="*/ 81 w 87"/>
                <a:gd name="T21" fmla="*/ 0 h 100"/>
                <a:gd name="T22" fmla="*/ 81 w 87"/>
                <a:gd name="T23" fmla="*/ 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7" h="100">
                  <a:moveTo>
                    <a:pt x="81" y="0"/>
                  </a:moveTo>
                  <a:lnTo>
                    <a:pt x="59" y="13"/>
                  </a:lnTo>
                  <a:lnTo>
                    <a:pt x="27" y="25"/>
                  </a:lnTo>
                  <a:lnTo>
                    <a:pt x="29" y="43"/>
                  </a:lnTo>
                  <a:lnTo>
                    <a:pt x="14" y="75"/>
                  </a:lnTo>
                  <a:lnTo>
                    <a:pt x="0" y="94"/>
                  </a:lnTo>
                  <a:lnTo>
                    <a:pt x="25" y="100"/>
                  </a:lnTo>
                  <a:lnTo>
                    <a:pt x="47" y="85"/>
                  </a:lnTo>
                  <a:lnTo>
                    <a:pt x="45" y="67"/>
                  </a:lnTo>
                  <a:lnTo>
                    <a:pt x="87" y="43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1" name="Freeform 159">
              <a:extLst>
                <a:ext uri="{FF2B5EF4-FFF2-40B4-BE49-F238E27FC236}">
                  <a16:creationId xmlns:a16="http://schemas.microsoft.com/office/drawing/2014/main" id="{373D8C28-DCFA-4EE7-BADA-E5CD25592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" y="2082"/>
              <a:ext cx="77" cy="85"/>
            </a:xfrm>
            <a:custGeom>
              <a:avLst/>
              <a:gdLst>
                <a:gd name="T0" fmla="*/ 57 w 77"/>
                <a:gd name="T1" fmla="*/ 6 h 85"/>
                <a:gd name="T2" fmla="*/ 28 w 77"/>
                <a:gd name="T3" fmla="*/ 0 h 85"/>
                <a:gd name="T4" fmla="*/ 0 w 77"/>
                <a:gd name="T5" fmla="*/ 4 h 85"/>
                <a:gd name="T6" fmla="*/ 28 w 77"/>
                <a:gd name="T7" fmla="*/ 52 h 85"/>
                <a:gd name="T8" fmla="*/ 12 w 77"/>
                <a:gd name="T9" fmla="*/ 73 h 85"/>
                <a:gd name="T10" fmla="*/ 24 w 77"/>
                <a:gd name="T11" fmla="*/ 85 h 85"/>
                <a:gd name="T12" fmla="*/ 53 w 77"/>
                <a:gd name="T13" fmla="*/ 75 h 85"/>
                <a:gd name="T14" fmla="*/ 77 w 77"/>
                <a:gd name="T15" fmla="*/ 73 h 85"/>
                <a:gd name="T16" fmla="*/ 55 w 77"/>
                <a:gd name="T17" fmla="*/ 42 h 85"/>
                <a:gd name="T18" fmla="*/ 57 w 77"/>
                <a:gd name="T19" fmla="*/ 6 h 85"/>
                <a:gd name="T20" fmla="*/ 57 w 77"/>
                <a:gd name="T21" fmla="*/ 6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7" h="85">
                  <a:moveTo>
                    <a:pt x="57" y="6"/>
                  </a:moveTo>
                  <a:lnTo>
                    <a:pt x="28" y="0"/>
                  </a:lnTo>
                  <a:lnTo>
                    <a:pt x="0" y="4"/>
                  </a:lnTo>
                  <a:lnTo>
                    <a:pt x="28" y="52"/>
                  </a:lnTo>
                  <a:lnTo>
                    <a:pt x="12" y="73"/>
                  </a:lnTo>
                  <a:lnTo>
                    <a:pt x="24" y="85"/>
                  </a:lnTo>
                  <a:lnTo>
                    <a:pt x="53" y="75"/>
                  </a:lnTo>
                  <a:lnTo>
                    <a:pt x="77" y="73"/>
                  </a:lnTo>
                  <a:lnTo>
                    <a:pt x="55" y="42"/>
                  </a:lnTo>
                  <a:lnTo>
                    <a:pt x="57" y="6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2" name="Freeform 160">
              <a:extLst>
                <a:ext uri="{FF2B5EF4-FFF2-40B4-BE49-F238E27FC236}">
                  <a16:creationId xmlns:a16="http://schemas.microsoft.com/office/drawing/2014/main" id="{88F03008-9137-42D1-B77C-E1134BAA8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8" y="3157"/>
              <a:ext cx="323" cy="623"/>
            </a:xfrm>
            <a:custGeom>
              <a:avLst/>
              <a:gdLst>
                <a:gd name="T0" fmla="*/ 0 w 323"/>
                <a:gd name="T1" fmla="*/ 34 h 623"/>
                <a:gd name="T2" fmla="*/ 0 w 323"/>
                <a:gd name="T3" fmla="*/ 83 h 623"/>
                <a:gd name="T4" fmla="*/ 32 w 323"/>
                <a:gd name="T5" fmla="*/ 217 h 623"/>
                <a:gd name="T6" fmla="*/ 38 w 323"/>
                <a:gd name="T7" fmla="*/ 247 h 623"/>
                <a:gd name="T8" fmla="*/ 78 w 323"/>
                <a:gd name="T9" fmla="*/ 372 h 623"/>
                <a:gd name="T10" fmla="*/ 80 w 323"/>
                <a:gd name="T11" fmla="*/ 431 h 623"/>
                <a:gd name="T12" fmla="*/ 109 w 323"/>
                <a:gd name="T13" fmla="*/ 579 h 623"/>
                <a:gd name="T14" fmla="*/ 175 w 323"/>
                <a:gd name="T15" fmla="*/ 583 h 623"/>
                <a:gd name="T16" fmla="*/ 192 w 323"/>
                <a:gd name="T17" fmla="*/ 623 h 623"/>
                <a:gd name="T18" fmla="*/ 291 w 323"/>
                <a:gd name="T19" fmla="*/ 623 h 623"/>
                <a:gd name="T20" fmla="*/ 307 w 323"/>
                <a:gd name="T21" fmla="*/ 619 h 623"/>
                <a:gd name="T22" fmla="*/ 317 w 323"/>
                <a:gd name="T23" fmla="*/ 605 h 623"/>
                <a:gd name="T24" fmla="*/ 317 w 323"/>
                <a:gd name="T25" fmla="*/ 577 h 623"/>
                <a:gd name="T26" fmla="*/ 323 w 323"/>
                <a:gd name="T27" fmla="*/ 553 h 623"/>
                <a:gd name="T28" fmla="*/ 287 w 323"/>
                <a:gd name="T29" fmla="*/ 508 h 623"/>
                <a:gd name="T30" fmla="*/ 285 w 323"/>
                <a:gd name="T31" fmla="*/ 486 h 623"/>
                <a:gd name="T32" fmla="*/ 234 w 323"/>
                <a:gd name="T33" fmla="*/ 437 h 623"/>
                <a:gd name="T34" fmla="*/ 200 w 323"/>
                <a:gd name="T35" fmla="*/ 370 h 623"/>
                <a:gd name="T36" fmla="*/ 182 w 323"/>
                <a:gd name="T37" fmla="*/ 283 h 623"/>
                <a:gd name="T38" fmla="*/ 163 w 323"/>
                <a:gd name="T39" fmla="*/ 133 h 623"/>
                <a:gd name="T40" fmla="*/ 155 w 323"/>
                <a:gd name="T41" fmla="*/ 97 h 623"/>
                <a:gd name="T42" fmla="*/ 137 w 323"/>
                <a:gd name="T43" fmla="*/ 28 h 623"/>
                <a:gd name="T44" fmla="*/ 101 w 323"/>
                <a:gd name="T45" fmla="*/ 4 h 623"/>
                <a:gd name="T46" fmla="*/ 48 w 323"/>
                <a:gd name="T47" fmla="*/ 0 h 623"/>
                <a:gd name="T48" fmla="*/ 20 w 323"/>
                <a:gd name="T49" fmla="*/ 12 h 623"/>
                <a:gd name="T50" fmla="*/ 0 w 323"/>
                <a:gd name="T51" fmla="*/ 34 h 623"/>
                <a:gd name="T52" fmla="*/ 0 w 323"/>
                <a:gd name="T53" fmla="*/ 34 h 62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23" h="623">
                  <a:moveTo>
                    <a:pt x="0" y="34"/>
                  </a:moveTo>
                  <a:lnTo>
                    <a:pt x="0" y="83"/>
                  </a:lnTo>
                  <a:lnTo>
                    <a:pt x="32" y="217"/>
                  </a:lnTo>
                  <a:lnTo>
                    <a:pt x="38" y="247"/>
                  </a:lnTo>
                  <a:lnTo>
                    <a:pt x="78" y="372"/>
                  </a:lnTo>
                  <a:lnTo>
                    <a:pt x="80" y="431"/>
                  </a:lnTo>
                  <a:lnTo>
                    <a:pt x="109" y="579"/>
                  </a:lnTo>
                  <a:lnTo>
                    <a:pt x="175" y="583"/>
                  </a:lnTo>
                  <a:lnTo>
                    <a:pt x="192" y="623"/>
                  </a:lnTo>
                  <a:lnTo>
                    <a:pt x="291" y="623"/>
                  </a:lnTo>
                  <a:lnTo>
                    <a:pt x="307" y="619"/>
                  </a:lnTo>
                  <a:lnTo>
                    <a:pt x="317" y="605"/>
                  </a:lnTo>
                  <a:lnTo>
                    <a:pt x="317" y="577"/>
                  </a:lnTo>
                  <a:lnTo>
                    <a:pt x="323" y="553"/>
                  </a:lnTo>
                  <a:lnTo>
                    <a:pt x="287" y="508"/>
                  </a:lnTo>
                  <a:lnTo>
                    <a:pt x="285" y="486"/>
                  </a:lnTo>
                  <a:lnTo>
                    <a:pt x="234" y="437"/>
                  </a:lnTo>
                  <a:lnTo>
                    <a:pt x="200" y="370"/>
                  </a:lnTo>
                  <a:lnTo>
                    <a:pt x="182" y="283"/>
                  </a:lnTo>
                  <a:lnTo>
                    <a:pt x="163" y="133"/>
                  </a:lnTo>
                  <a:lnTo>
                    <a:pt x="155" y="97"/>
                  </a:lnTo>
                  <a:lnTo>
                    <a:pt x="137" y="28"/>
                  </a:lnTo>
                  <a:lnTo>
                    <a:pt x="101" y="4"/>
                  </a:lnTo>
                  <a:lnTo>
                    <a:pt x="48" y="0"/>
                  </a:lnTo>
                  <a:lnTo>
                    <a:pt x="20" y="12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3" name="Freeform 161">
              <a:extLst>
                <a:ext uri="{FF2B5EF4-FFF2-40B4-BE49-F238E27FC236}">
                  <a16:creationId xmlns:a16="http://schemas.microsoft.com/office/drawing/2014/main" id="{2205B2D9-D6D0-48E5-A043-6F9575851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3" y="3060"/>
              <a:ext cx="315" cy="516"/>
            </a:xfrm>
            <a:custGeom>
              <a:avLst/>
              <a:gdLst>
                <a:gd name="T0" fmla="*/ 190 w 315"/>
                <a:gd name="T1" fmla="*/ 24 h 516"/>
                <a:gd name="T2" fmla="*/ 170 w 315"/>
                <a:gd name="T3" fmla="*/ 56 h 516"/>
                <a:gd name="T4" fmla="*/ 143 w 315"/>
                <a:gd name="T5" fmla="*/ 133 h 516"/>
                <a:gd name="T6" fmla="*/ 119 w 315"/>
                <a:gd name="T7" fmla="*/ 214 h 516"/>
                <a:gd name="T8" fmla="*/ 83 w 315"/>
                <a:gd name="T9" fmla="*/ 297 h 516"/>
                <a:gd name="T10" fmla="*/ 64 w 315"/>
                <a:gd name="T11" fmla="*/ 340 h 516"/>
                <a:gd name="T12" fmla="*/ 30 w 315"/>
                <a:gd name="T13" fmla="*/ 372 h 516"/>
                <a:gd name="T14" fmla="*/ 26 w 315"/>
                <a:gd name="T15" fmla="*/ 433 h 516"/>
                <a:gd name="T16" fmla="*/ 4 w 315"/>
                <a:gd name="T17" fmla="*/ 480 h 516"/>
                <a:gd name="T18" fmla="*/ 0 w 315"/>
                <a:gd name="T19" fmla="*/ 492 h 516"/>
                <a:gd name="T20" fmla="*/ 0 w 315"/>
                <a:gd name="T21" fmla="*/ 512 h 516"/>
                <a:gd name="T22" fmla="*/ 10 w 315"/>
                <a:gd name="T23" fmla="*/ 512 h 516"/>
                <a:gd name="T24" fmla="*/ 38 w 315"/>
                <a:gd name="T25" fmla="*/ 492 h 516"/>
                <a:gd name="T26" fmla="*/ 68 w 315"/>
                <a:gd name="T27" fmla="*/ 459 h 516"/>
                <a:gd name="T28" fmla="*/ 93 w 315"/>
                <a:gd name="T29" fmla="*/ 461 h 516"/>
                <a:gd name="T30" fmla="*/ 111 w 315"/>
                <a:gd name="T31" fmla="*/ 477 h 516"/>
                <a:gd name="T32" fmla="*/ 147 w 315"/>
                <a:gd name="T33" fmla="*/ 512 h 516"/>
                <a:gd name="T34" fmla="*/ 159 w 315"/>
                <a:gd name="T35" fmla="*/ 516 h 516"/>
                <a:gd name="T36" fmla="*/ 172 w 315"/>
                <a:gd name="T37" fmla="*/ 492 h 516"/>
                <a:gd name="T38" fmla="*/ 149 w 315"/>
                <a:gd name="T39" fmla="*/ 368 h 516"/>
                <a:gd name="T40" fmla="*/ 159 w 315"/>
                <a:gd name="T41" fmla="*/ 344 h 516"/>
                <a:gd name="T42" fmla="*/ 259 w 315"/>
                <a:gd name="T43" fmla="*/ 186 h 516"/>
                <a:gd name="T44" fmla="*/ 307 w 315"/>
                <a:gd name="T45" fmla="*/ 81 h 516"/>
                <a:gd name="T46" fmla="*/ 315 w 315"/>
                <a:gd name="T47" fmla="*/ 42 h 516"/>
                <a:gd name="T48" fmla="*/ 311 w 315"/>
                <a:gd name="T49" fmla="*/ 8 h 516"/>
                <a:gd name="T50" fmla="*/ 271 w 315"/>
                <a:gd name="T51" fmla="*/ 0 h 516"/>
                <a:gd name="T52" fmla="*/ 244 w 315"/>
                <a:gd name="T53" fmla="*/ 6 h 516"/>
                <a:gd name="T54" fmla="*/ 190 w 315"/>
                <a:gd name="T55" fmla="*/ 24 h 516"/>
                <a:gd name="T56" fmla="*/ 190 w 315"/>
                <a:gd name="T57" fmla="*/ 24 h 5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15" h="516">
                  <a:moveTo>
                    <a:pt x="190" y="24"/>
                  </a:moveTo>
                  <a:lnTo>
                    <a:pt x="170" y="56"/>
                  </a:lnTo>
                  <a:lnTo>
                    <a:pt x="143" y="133"/>
                  </a:lnTo>
                  <a:lnTo>
                    <a:pt x="119" y="214"/>
                  </a:lnTo>
                  <a:lnTo>
                    <a:pt x="83" y="297"/>
                  </a:lnTo>
                  <a:lnTo>
                    <a:pt x="64" y="340"/>
                  </a:lnTo>
                  <a:lnTo>
                    <a:pt x="30" y="372"/>
                  </a:lnTo>
                  <a:lnTo>
                    <a:pt x="26" y="433"/>
                  </a:lnTo>
                  <a:lnTo>
                    <a:pt x="4" y="480"/>
                  </a:lnTo>
                  <a:lnTo>
                    <a:pt x="0" y="492"/>
                  </a:lnTo>
                  <a:lnTo>
                    <a:pt x="0" y="512"/>
                  </a:lnTo>
                  <a:lnTo>
                    <a:pt x="10" y="512"/>
                  </a:lnTo>
                  <a:lnTo>
                    <a:pt x="38" y="492"/>
                  </a:lnTo>
                  <a:lnTo>
                    <a:pt x="68" y="459"/>
                  </a:lnTo>
                  <a:lnTo>
                    <a:pt x="93" y="461"/>
                  </a:lnTo>
                  <a:lnTo>
                    <a:pt x="111" y="477"/>
                  </a:lnTo>
                  <a:lnTo>
                    <a:pt x="147" y="512"/>
                  </a:lnTo>
                  <a:lnTo>
                    <a:pt x="159" y="516"/>
                  </a:lnTo>
                  <a:lnTo>
                    <a:pt x="172" y="492"/>
                  </a:lnTo>
                  <a:lnTo>
                    <a:pt x="149" y="368"/>
                  </a:lnTo>
                  <a:lnTo>
                    <a:pt x="159" y="344"/>
                  </a:lnTo>
                  <a:lnTo>
                    <a:pt x="259" y="186"/>
                  </a:lnTo>
                  <a:lnTo>
                    <a:pt x="307" y="81"/>
                  </a:lnTo>
                  <a:lnTo>
                    <a:pt x="315" y="42"/>
                  </a:lnTo>
                  <a:lnTo>
                    <a:pt x="311" y="8"/>
                  </a:lnTo>
                  <a:lnTo>
                    <a:pt x="271" y="0"/>
                  </a:lnTo>
                  <a:lnTo>
                    <a:pt x="244" y="6"/>
                  </a:lnTo>
                  <a:lnTo>
                    <a:pt x="190" y="24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4" name="Freeform 162">
              <a:extLst>
                <a:ext uri="{FF2B5EF4-FFF2-40B4-BE49-F238E27FC236}">
                  <a16:creationId xmlns:a16="http://schemas.microsoft.com/office/drawing/2014/main" id="{92A37B76-C6CE-412A-8210-135407806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6" y="3058"/>
              <a:ext cx="196" cy="524"/>
            </a:xfrm>
            <a:custGeom>
              <a:avLst/>
              <a:gdLst>
                <a:gd name="T0" fmla="*/ 4 w 196"/>
                <a:gd name="T1" fmla="*/ 490 h 524"/>
                <a:gd name="T2" fmla="*/ 20 w 196"/>
                <a:gd name="T3" fmla="*/ 473 h 524"/>
                <a:gd name="T4" fmla="*/ 18 w 196"/>
                <a:gd name="T5" fmla="*/ 421 h 524"/>
                <a:gd name="T6" fmla="*/ 0 w 196"/>
                <a:gd name="T7" fmla="*/ 366 h 524"/>
                <a:gd name="T8" fmla="*/ 42 w 196"/>
                <a:gd name="T9" fmla="*/ 285 h 524"/>
                <a:gd name="T10" fmla="*/ 71 w 196"/>
                <a:gd name="T11" fmla="*/ 226 h 524"/>
                <a:gd name="T12" fmla="*/ 129 w 196"/>
                <a:gd name="T13" fmla="*/ 143 h 524"/>
                <a:gd name="T14" fmla="*/ 152 w 196"/>
                <a:gd name="T15" fmla="*/ 83 h 524"/>
                <a:gd name="T16" fmla="*/ 160 w 196"/>
                <a:gd name="T17" fmla="*/ 0 h 524"/>
                <a:gd name="T18" fmla="*/ 184 w 196"/>
                <a:gd name="T19" fmla="*/ 8 h 524"/>
                <a:gd name="T20" fmla="*/ 196 w 196"/>
                <a:gd name="T21" fmla="*/ 60 h 524"/>
                <a:gd name="T22" fmla="*/ 164 w 196"/>
                <a:gd name="T23" fmla="*/ 123 h 524"/>
                <a:gd name="T24" fmla="*/ 125 w 196"/>
                <a:gd name="T25" fmla="*/ 208 h 524"/>
                <a:gd name="T26" fmla="*/ 32 w 196"/>
                <a:gd name="T27" fmla="*/ 362 h 524"/>
                <a:gd name="T28" fmla="*/ 26 w 196"/>
                <a:gd name="T29" fmla="*/ 396 h 524"/>
                <a:gd name="T30" fmla="*/ 46 w 196"/>
                <a:gd name="T31" fmla="*/ 457 h 524"/>
                <a:gd name="T32" fmla="*/ 49 w 196"/>
                <a:gd name="T33" fmla="*/ 496 h 524"/>
                <a:gd name="T34" fmla="*/ 38 w 196"/>
                <a:gd name="T35" fmla="*/ 524 h 524"/>
                <a:gd name="T36" fmla="*/ 12 w 196"/>
                <a:gd name="T37" fmla="*/ 502 h 524"/>
                <a:gd name="T38" fmla="*/ 4 w 196"/>
                <a:gd name="T39" fmla="*/ 490 h 524"/>
                <a:gd name="T40" fmla="*/ 4 w 196"/>
                <a:gd name="T41" fmla="*/ 490 h 5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6" h="524">
                  <a:moveTo>
                    <a:pt x="4" y="490"/>
                  </a:moveTo>
                  <a:lnTo>
                    <a:pt x="20" y="473"/>
                  </a:lnTo>
                  <a:lnTo>
                    <a:pt x="18" y="421"/>
                  </a:lnTo>
                  <a:lnTo>
                    <a:pt x="0" y="366"/>
                  </a:lnTo>
                  <a:lnTo>
                    <a:pt x="42" y="285"/>
                  </a:lnTo>
                  <a:lnTo>
                    <a:pt x="71" y="226"/>
                  </a:lnTo>
                  <a:lnTo>
                    <a:pt x="129" y="143"/>
                  </a:lnTo>
                  <a:lnTo>
                    <a:pt x="152" y="83"/>
                  </a:lnTo>
                  <a:lnTo>
                    <a:pt x="160" y="0"/>
                  </a:lnTo>
                  <a:lnTo>
                    <a:pt x="184" y="8"/>
                  </a:lnTo>
                  <a:lnTo>
                    <a:pt x="196" y="60"/>
                  </a:lnTo>
                  <a:lnTo>
                    <a:pt x="164" y="123"/>
                  </a:lnTo>
                  <a:lnTo>
                    <a:pt x="125" y="208"/>
                  </a:lnTo>
                  <a:lnTo>
                    <a:pt x="32" y="362"/>
                  </a:lnTo>
                  <a:lnTo>
                    <a:pt x="26" y="396"/>
                  </a:lnTo>
                  <a:lnTo>
                    <a:pt x="46" y="457"/>
                  </a:lnTo>
                  <a:lnTo>
                    <a:pt x="49" y="496"/>
                  </a:lnTo>
                  <a:lnTo>
                    <a:pt x="38" y="524"/>
                  </a:lnTo>
                  <a:lnTo>
                    <a:pt x="12" y="502"/>
                  </a:lnTo>
                  <a:lnTo>
                    <a:pt x="4" y="49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5" name="Freeform 163">
              <a:extLst>
                <a:ext uri="{FF2B5EF4-FFF2-40B4-BE49-F238E27FC236}">
                  <a16:creationId xmlns:a16="http://schemas.microsoft.com/office/drawing/2014/main" id="{AA9D3F33-35DF-4721-90BF-AFEE65D7A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3467"/>
              <a:ext cx="30" cy="64"/>
            </a:xfrm>
            <a:custGeom>
              <a:avLst/>
              <a:gdLst>
                <a:gd name="T0" fmla="*/ 12 w 30"/>
                <a:gd name="T1" fmla="*/ 0 h 64"/>
                <a:gd name="T2" fmla="*/ 30 w 30"/>
                <a:gd name="T3" fmla="*/ 40 h 64"/>
                <a:gd name="T4" fmla="*/ 30 w 30"/>
                <a:gd name="T5" fmla="*/ 64 h 64"/>
                <a:gd name="T6" fmla="*/ 0 w 30"/>
                <a:gd name="T7" fmla="*/ 48 h 64"/>
                <a:gd name="T8" fmla="*/ 0 w 30"/>
                <a:gd name="T9" fmla="*/ 18 h 64"/>
                <a:gd name="T10" fmla="*/ 12 w 30"/>
                <a:gd name="T11" fmla="*/ 0 h 64"/>
                <a:gd name="T12" fmla="*/ 12 w 30"/>
                <a:gd name="T13" fmla="*/ 0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64">
                  <a:moveTo>
                    <a:pt x="12" y="0"/>
                  </a:moveTo>
                  <a:lnTo>
                    <a:pt x="30" y="40"/>
                  </a:lnTo>
                  <a:lnTo>
                    <a:pt x="30" y="64"/>
                  </a:lnTo>
                  <a:lnTo>
                    <a:pt x="0" y="48"/>
                  </a:lnTo>
                  <a:lnTo>
                    <a:pt x="0" y="1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6" name="Freeform 164">
              <a:extLst>
                <a:ext uri="{FF2B5EF4-FFF2-40B4-BE49-F238E27FC236}">
                  <a16:creationId xmlns:a16="http://schemas.microsoft.com/office/drawing/2014/main" id="{5946A989-3578-4DDF-AEFE-8CD921D0B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3469"/>
              <a:ext cx="21" cy="32"/>
            </a:xfrm>
            <a:custGeom>
              <a:avLst/>
              <a:gdLst>
                <a:gd name="T0" fmla="*/ 0 w 21"/>
                <a:gd name="T1" fmla="*/ 32 h 32"/>
                <a:gd name="T2" fmla="*/ 14 w 21"/>
                <a:gd name="T3" fmla="*/ 0 h 32"/>
                <a:gd name="T4" fmla="*/ 21 w 21"/>
                <a:gd name="T5" fmla="*/ 20 h 32"/>
                <a:gd name="T6" fmla="*/ 21 w 21"/>
                <a:gd name="T7" fmla="*/ 28 h 32"/>
                <a:gd name="T8" fmla="*/ 0 w 21"/>
                <a:gd name="T9" fmla="*/ 32 h 32"/>
                <a:gd name="T10" fmla="*/ 0 w 21"/>
                <a:gd name="T11" fmla="*/ 32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" h="32">
                  <a:moveTo>
                    <a:pt x="0" y="32"/>
                  </a:moveTo>
                  <a:lnTo>
                    <a:pt x="14" y="0"/>
                  </a:lnTo>
                  <a:lnTo>
                    <a:pt x="21" y="20"/>
                  </a:lnTo>
                  <a:lnTo>
                    <a:pt x="21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7" name="Freeform 165">
              <a:extLst>
                <a:ext uri="{FF2B5EF4-FFF2-40B4-BE49-F238E27FC236}">
                  <a16:creationId xmlns:a16="http://schemas.microsoft.com/office/drawing/2014/main" id="{380E8F1E-B2A5-49D4-9E66-A70F1FECD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3292"/>
              <a:ext cx="91" cy="140"/>
            </a:xfrm>
            <a:custGeom>
              <a:avLst/>
              <a:gdLst>
                <a:gd name="T0" fmla="*/ 91 w 91"/>
                <a:gd name="T1" fmla="*/ 0 h 140"/>
                <a:gd name="T2" fmla="*/ 25 w 91"/>
                <a:gd name="T3" fmla="*/ 82 h 140"/>
                <a:gd name="T4" fmla="*/ 0 w 91"/>
                <a:gd name="T5" fmla="*/ 110 h 140"/>
                <a:gd name="T6" fmla="*/ 8 w 91"/>
                <a:gd name="T7" fmla="*/ 140 h 140"/>
                <a:gd name="T8" fmla="*/ 41 w 91"/>
                <a:gd name="T9" fmla="*/ 114 h 140"/>
                <a:gd name="T10" fmla="*/ 83 w 91"/>
                <a:gd name="T11" fmla="*/ 43 h 140"/>
                <a:gd name="T12" fmla="*/ 91 w 91"/>
                <a:gd name="T13" fmla="*/ 0 h 140"/>
                <a:gd name="T14" fmla="*/ 91 w 91"/>
                <a:gd name="T15" fmla="*/ 0 h 1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" h="140">
                  <a:moveTo>
                    <a:pt x="91" y="0"/>
                  </a:moveTo>
                  <a:lnTo>
                    <a:pt x="25" y="82"/>
                  </a:lnTo>
                  <a:lnTo>
                    <a:pt x="0" y="110"/>
                  </a:lnTo>
                  <a:lnTo>
                    <a:pt x="8" y="140"/>
                  </a:lnTo>
                  <a:lnTo>
                    <a:pt x="41" y="114"/>
                  </a:lnTo>
                  <a:lnTo>
                    <a:pt x="83" y="43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8" name="Freeform 166">
              <a:extLst>
                <a:ext uri="{FF2B5EF4-FFF2-40B4-BE49-F238E27FC236}">
                  <a16:creationId xmlns:a16="http://schemas.microsoft.com/office/drawing/2014/main" id="{00092604-0F33-4098-9FF2-CA09C3E09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3" y="3416"/>
              <a:ext cx="38" cy="105"/>
            </a:xfrm>
            <a:custGeom>
              <a:avLst/>
              <a:gdLst>
                <a:gd name="T0" fmla="*/ 34 w 38"/>
                <a:gd name="T1" fmla="*/ 0 h 105"/>
                <a:gd name="T2" fmla="*/ 8 w 38"/>
                <a:gd name="T3" fmla="*/ 12 h 105"/>
                <a:gd name="T4" fmla="*/ 8 w 38"/>
                <a:gd name="T5" fmla="*/ 67 h 105"/>
                <a:gd name="T6" fmla="*/ 0 w 38"/>
                <a:gd name="T7" fmla="*/ 105 h 105"/>
                <a:gd name="T8" fmla="*/ 24 w 38"/>
                <a:gd name="T9" fmla="*/ 93 h 105"/>
                <a:gd name="T10" fmla="*/ 38 w 38"/>
                <a:gd name="T11" fmla="*/ 49 h 105"/>
                <a:gd name="T12" fmla="*/ 34 w 38"/>
                <a:gd name="T13" fmla="*/ 0 h 105"/>
                <a:gd name="T14" fmla="*/ 34 w 38"/>
                <a:gd name="T15" fmla="*/ 0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105">
                  <a:moveTo>
                    <a:pt x="34" y="0"/>
                  </a:moveTo>
                  <a:lnTo>
                    <a:pt x="8" y="12"/>
                  </a:lnTo>
                  <a:lnTo>
                    <a:pt x="8" y="67"/>
                  </a:lnTo>
                  <a:lnTo>
                    <a:pt x="0" y="105"/>
                  </a:lnTo>
                  <a:lnTo>
                    <a:pt x="24" y="93"/>
                  </a:lnTo>
                  <a:lnTo>
                    <a:pt x="38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49" name="Freeform 167">
              <a:extLst>
                <a:ext uri="{FF2B5EF4-FFF2-40B4-BE49-F238E27FC236}">
                  <a16:creationId xmlns:a16="http://schemas.microsoft.com/office/drawing/2014/main" id="{0BB3A212-7B1E-4EA6-B2AE-E3703FABD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3" y="3161"/>
              <a:ext cx="146" cy="579"/>
            </a:xfrm>
            <a:custGeom>
              <a:avLst/>
              <a:gdLst>
                <a:gd name="T0" fmla="*/ 29 w 146"/>
                <a:gd name="T1" fmla="*/ 0 h 579"/>
                <a:gd name="T2" fmla="*/ 29 w 146"/>
                <a:gd name="T3" fmla="*/ 93 h 579"/>
                <a:gd name="T4" fmla="*/ 69 w 146"/>
                <a:gd name="T5" fmla="*/ 263 h 579"/>
                <a:gd name="T6" fmla="*/ 108 w 146"/>
                <a:gd name="T7" fmla="*/ 370 h 579"/>
                <a:gd name="T8" fmla="*/ 104 w 146"/>
                <a:gd name="T9" fmla="*/ 427 h 579"/>
                <a:gd name="T10" fmla="*/ 134 w 146"/>
                <a:gd name="T11" fmla="*/ 433 h 579"/>
                <a:gd name="T12" fmla="*/ 146 w 146"/>
                <a:gd name="T13" fmla="*/ 512 h 579"/>
                <a:gd name="T14" fmla="*/ 142 w 146"/>
                <a:gd name="T15" fmla="*/ 549 h 579"/>
                <a:gd name="T16" fmla="*/ 134 w 146"/>
                <a:gd name="T17" fmla="*/ 579 h 579"/>
                <a:gd name="T18" fmla="*/ 114 w 146"/>
                <a:gd name="T19" fmla="*/ 579 h 579"/>
                <a:gd name="T20" fmla="*/ 87 w 146"/>
                <a:gd name="T21" fmla="*/ 421 h 579"/>
                <a:gd name="T22" fmla="*/ 77 w 146"/>
                <a:gd name="T23" fmla="*/ 346 h 579"/>
                <a:gd name="T24" fmla="*/ 35 w 146"/>
                <a:gd name="T25" fmla="*/ 206 h 579"/>
                <a:gd name="T26" fmla="*/ 0 w 146"/>
                <a:gd name="T27" fmla="*/ 51 h 579"/>
                <a:gd name="T28" fmla="*/ 5 w 146"/>
                <a:gd name="T29" fmla="*/ 24 h 579"/>
                <a:gd name="T30" fmla="*/ 29 w 146"/>
                <a:gd name="T31" fmla="*/ 0 h 579"/>
                <a:gd name="T32" fmla="*/ 29 w 146"/>
                <a:gd name="T33" fmla="*/ 0 h 57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6" h="579">
                  <a:moveTo>
                    <a:pt x="29" y="0"/>
                  </a:moveTo>
                  <a:lnTo>
                    <a:pt x="29" y="93"/>
                  </a:lnTo>
                  <a:lnTo>
                    <a:pt x="69" y="263"/>
                  </a:lnTo>
                  <a:lnTo>
                    <a:pt x="108" y="370"/>
                  </a:lnTo>
                  <a:lnTo>
                    <a:pt x="104" y="427"/>
                  </a:lnTo>
                  <a:lnTo>
                    <a:pt x="134" y="433"/>
                  </a:lnTo>
                  <a:lnTo>
                    <a:pt x="146" y="512"/>
                  </a:lnTo>
                  <a:lnTo>
                    <a:pt x="142" y="549"/>
                  </a:lnTo>
                  <a:lnTo>
                    <a:pt x="134" y="579"/>
                  </a:lnTo>
                  <a:lnTo>
                    <a:pt x="114" y="579"/>
                  </a:lnTo>
                  <a:lnTo>
                    <a:pt x="87" y="421"/>
                  </a:lnTo>
                  <a:lnTo>
                    <a:pt x="77" y="346"/>
                  </a:lnTo>
                  <a:lnTo>
                    <a:pt x="35" y="206"/>
                  </a:lnTo>
                  <a:lnTo>
                    <a:pt x="0" y="51"/>
                  </a:lnTo>
                  <a:lnTo>
                    <a:pt x="5" y="2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0" name="Freeform 168">
              <a:extLst>
                <a:ext uri="{FF2B5EF4-FFF2-40B4-BE49-F238E27FC236}">
                  <a16:creationId xmlns:a16="http://schemas.microsoft.com/office/drawing/2014/main" id="{F84825A1-9711-4974-A5BF-CC39E8C9A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6" y="3171"/>
              <a:ext cx="79" cy="243"/>
            </a:xfrm>
            <a:custGeom>
              <a:avLst/>
              <a:gdLst>
                <a:gd name="T0" fmla="*/ 37 w 79"/>
                <a:gd name="T1" fmla="*/ 10 h 243"/>
                <a:gd name="T2" fmla="*/ 14 w 79"/>
                <a:gd name="T3" fmla="*/ 0 h 243"/>
                <a:gd name="T4" fmla="*/ 0 w 79"/>
                <a:gd name="T5" fmla="*/ 16 h 243"/>
                <a:gd name="T6" fmla="*/ 10 w 79"/>
                <a:gd name="T7" fmla="*/ 83 h 243"/>
                <a:gd name="T8" fmla="*/ 55 w 79"/>
                <a:gd name="T9" fmla="*/ 221 h 243"/>
                <a:gd name="T10" fmla="*/ 79 w 79"/>
                <a:gd name="T11" fmla="*/ 243 h 243"/>
                <a:gd name="T12" fmla="*/ 71 w 79"/>
                <a:gd name="T13" fmla="*/ 154 h 243"/>
                <a:gd name="T14" fmla="*/ 51 w 79"/>
                <a:gd name="T15" fmla="*/ 51 h 243"/>
                <a:gd name="T16" fmla="*/ 37 w 79"/>
                <a:gd name="T17" fmla="*/ 10 h 243"/>
                <a:gd name="T18" fmla="*/ 37 w 79"/>
                <a:gd name="T19" fmla="*/ 10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" h="243">
                  <a:moveTo>
                    <a:pt x="37" y="10"/>
                  </a:moveTo>
                  <a:lnTo>
                    <a:pt x="14" y="0"/>
                  </a:lnTo>
                  <a:lnTo>
                    <a:pt x="0" y="16"/>
                  </a:lnTo>
                  <a:lnTo>
                    <a:pt x="10" y="83"/>
                  </a:lnTo>
                  <a:lnTo>
                    <a:pt x="55" y="221"/>
                  </a:lnTo>
                  <a:lnTo>
                    <a:pt x="79" y="243"/>
                  </a:lnTo>
                  <a:lnTo>
                    <a:pt x="71" y="154"/>
                  </a:lnTo>
                  <a:lnTo>
                    <a:pt x="51" y="51"/>
                  </a:lnTo>
                  <a:lnTo>
                    <a:pt x="37" y="1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1" name="Freeform 169">
              <a:extLst>
                <a:ext uri="{FF2B5EF4-FFF2-40B4-BE49-F238E27FC236}">
                  <a16:creationId xmlns:a16="http://schemas.microsoft.com/office/drawing/2014/main" id="{B1E23A4B-A070-4E11-BCF5-D4529CDB6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" y="3495"/>
              <a:ext cx="73" cy="180"/>
            </a:xfrm>
            <a:custGeom>
              <a:avLst/>
              <a:gdLst>
                <a:gd name="T0" fmla="*/ 0 w 73"/>
                <a:gd name="T1" fmla="*/ 22 h 180"/>
                <a:gd name="T2" fmla="*/ 12 w 73"/>
                <a:gd name="T3" fmla="*/ 77 h 180"/>
                <a:gd name="T4" fmla="*/ 28 w 73"/>
                <a:gd name="T5" fmla="*/ 115 h 180"/>
                <a:gd name="T6" fmla="*/ 30 w 73"/>
                <a:gd name="T7" fmla="*/ 162 h 180"/>
                <a:gd name="T8" fmla="*/ 67 w 73"/>
                <a:gd name="T9" fmla="*/ 180 h 180"/>
                <a:gd name="T10" fmla="*/ 73 w 73"/>
                <a:gd name="T11" fmla="*/ 148 h 180"/>
                <a:gd name="T12" fmla="*/ 73 w 73"/>
                <a:gd name="T13" fmla="*/ 103 h 180"/>
                <a:gd name="T14" fmla="*/ 28 w 73"/>
                <a:gd name="T15" fmla="*/ 16 h 180"/>
                <a:gd name="T16" fmla="*/ 12 w 73"/>
                <a:gd name="T17" fmla="*/ 0 h 180"/>
                <a:gd name="T18" fmla="*/ 0 w 73"/>
                <a:gd name="T19" fmla="*/ 22 h 180"/>
                <a:gd name="T20" fmla="*/ 0 w 73"/>
                <a:gd name="T21" fmla="*/ 22 h 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3" h="180">
                  <a:moveTo>
                    <a:pt x="0" y="22"/>
                  </a:moveTo>
                  <a:lnTo>
                    <a:pt x="12" y="77"/>
                  </a:lnTo>
                  <a:lnTo>
                    <a:pt x="28" y="115"/>
                  </a:lnTo>
                  <a:lnTo>
                    <a:pt x="30" y="162"/>
                  </a:lnTo>
                  <a:lnTo>
                    <a:pt x="67" y="180"/>
                  </a:lnTo>
                  <a:lnTo>
                    <a:pt x="73" y="148"/>
                  </a:lnTo>
                  <a:lnTo>
                    <a:pt x="73" y="103"/>
                  </a:lnTo>
                  <a:lnTo>
                    <a:pt x="28" y="16"/>
                  </a:lnTo>
                  <a:lnTo>
                    <a:pt x="12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2" name="Freeform 170">
              <a:extLst>
                <a:ext uri="{FF2B5EF4-FFF2-40B4-BE49-F238E27FC236}">
                  <a16:creationId xmlns:a16="http://schemas.microsoft.com/office/drawing/2014/main" id="{F981A97F-7DAA-4EE6-B0CC-E25C617F9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7" y="3718"/>
              <a:ext cx="30" cy="44"/>
            </a:xfrm>
            <a:custGeom>
              <a:avLst/>
              <a:gdLst>
                <a:gd name="T0" fmla="*/ 12 w 30"/>
                <a:gd name="T1" fmla="*/ 12 h 44"/>
                <a:gd name="T2" fmla="*/ 30 w 30"/>
                <a:gd name="T3" fmla="*/ 20 h 44"/>
                <a:gd name="T4" fmla="*/ 30 w 30"/>
                <a:gd name="T5" fmla="*/ 44 h 44"/>
                <a:gd name="T6" fmla="*/ 18 w 30"/>
                <a:gd name="T7" fmla="*/ 44 h 44"/>
                <a:gd name="T8" fmla="*/ 0 w 30"/>
                <a:gd name="T9" fmla="*/ 30 h 44"/>
                <a:gd name="T10" fmla="*/ 0 w 30"/>
                <a:gd name="T11" fmla="*/ 0 h 44"/>
                <a:gd name="T12" fmla="*/ 12 w 30"/>
                <a:gd name="T13" fmla="*/ 12 h 44"/>
                <a:gd name="T14" fmla="*/ 12 w 30"/>
                <a:gd name="T15" fmla="*/ 12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" h="44">
                  <a:moveTo>
                    <a:pt x="12" y="12"/>
                  </a:moveTo>
                  <a:lnTo>
                    <a:pt x="30" y="20"/>
                  </a:lnTo>
                  <a:lnTo>
                    <a:pt x="30" y="44"/>
                  </a:lnTo>
                  <a:lnTo>
                    <a:pt x="18" y="4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3" name="Freeform 171">
              <a:extLst>
                <a:ext uri="{FF2B5EF4-FFF2-40B4-BE49-F238E27FC236}">
                  <a16:creationId xmlns:a16="http://schemas.microsoft.com/office/drawing/2014/main" id="{CCF8CD58-BADF-4D41-9B40-1B644A1A3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0" y="3610"/>
              <a:ext cx="85" cy="108"/>
            </a:xfrm>
            <a:custGeom>
              <a:avLst/>
              <a:gdLst>
                <a:gd name="T0" fmla="*/ 12 w 85"/>
                <a:gd name="T1" fmla="*/ 11 h 108"/>
                <a:gd name="T2" fmla="*/ 47 w 85"/>
                <a:gd name="T3" fmla="*/ 35 h 108"/>
                <a:gd name="T4" fmla="*/ 63 w 85"/>
                <a:gd name="T5" fmla="*/ 81 h 108"/>
                <a:gd name="T6" fmla="*/ 85 w 85"/>
                <a:gd name="T7" fmla="*/ 108 h 108"/>
                <a:gd name="T8" fmla="*/ 55 w 85"/>
                <a:gd name="T9" fmla="*/ 104 h 108"/>
                <a:gd name="T10" fmla="*/ 24 w 85"/>
                <a:gd name="T11" fmla="*/ 51 h 108"/>
                <a:gd name="T12" fmla="*/ 8 w 85"/>
                <a:gd name="T13" fmla="*/ 43 h 108"/>
                <a:gd name="T14" fmla="*/ 0 w 85"/>
                <a:gd name="T15" fmla="*/ 0 h 108"/>
                <a:gd name="T16" fmla="*/ 12 w 85"/>
                <a:gd name="T17" fmla="*/ 11 h 108"/>
                <a:gd name="T18" fmla="*/ 12 w 85"/>
                <a:gd name="T19" fmla="*/ 11 h 1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5" h="108">
                  <a:moveTo>
                    <a:pt x="12" y="11"/>
                  </a:moveTo>
                  <a:lnTo>
                    <a:pt x="47" y="35"/>
                  </a:lnTo>
                  <a:lnTo>
                    <a:pt x="63" y="81"/>
                  </a:lnTo>
                  <a:lnTo>
                    <a:pt x="85" y="108"/>
                  </a:lnTo>
                  <a:lnTo>
                    <a:pt x="55" y="104"/>
                  </a:lnTo>
                  <a:lnTo>
                    <a:pt x="24" y="51"/>
                  </a:lnTo>
                  <a:lnTo>
                    <a:pt x="8" y="43"/>
                  </a:lnTo>
                  <a:lnTo>
                    <a:pt x="0" y="0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4" name="Freeform 172">
              <a:extLst>
                <a:ext uri="{FF2B5EF4-FFF2-40B4-BE49-F238E27FC236}">
                  <a16:creationId xmlns:a16="http://schemas.microsoft.com/office/drawing/2014/main" id="{3ED3A3AD-3DAA-48CF-8BA1-F2D8FD8F6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" y="3699"/>
              <a:ext cx="32" cy="33"/>
            </a:xfrm>
            <a:custGeom>
              <a:avLst/>
              <a:gdLst>
                <a:gd name="T0" fmla="*/ 0 w 32"/>
                <a:gd name="T1" fmla="*/ 0 h 33"/>
                <a:gd name="T2" fmla="*/ 0 w 32"/>
                <a:gd name="T3" fmla="*/ 33 h 33"/>
                <a:gd name="T4" fmla="*/ 32 w 32"/>
                <a:gd name="T5" fmla="*/ 33 h 33"/>
                <a:gd name="T6" fmla="*/ 20 w 32"/>
                <a:gd name="T7" fmla="*/ 7 h 33"/>
                <a:gd name="T8" fmla="*/ 0 w 32"/>
                <a:gd name="T9" fmla="*/ 0 h 33"/>
                <a:gd name="T10" fmla="*/ 0 w 32"/>
                <a:gd name="T11" fmla="*/ 0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33">
                  <a:moveTo>
                    <a:pt x="0" y="0"/>
                  </a:moveTo>
                  <a:lnTo>
                    <a:pt x="0" y="33"/>
                  </a:lnTo>
                  <a:lnTo>
                    <a:pt x="32" y="33"/>
                  </a:lnTo>
                  <a:lnTo>
                    <a:pt x="2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5" name="Freeform 173">
              <a:extLst>
                <a:ext uri="{FF2B5EF4-FFF2-40B4-BE49-F238E27FC236}">
                  <a16:creationId xmlns:a16="http://schemas.microsoft.com/office/drawing/2014/main" id="{11A7ACCF-1220-4C6A-B374-848CA6CE1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5" y="3706"/>
              <a:ext cx="108" cy="70"/>
            </a:xfrm>
            <a:custGeom>
              <a:avLst/>
              <a:gdLst>
                <a:gd name="T0" fmla="*/ 0 w 108"/>
                <a:gd name="T1" fmla="*/ 0 h 70"/>
                <a:gd name="T2" fmla="*/ 18 w 108"/>
                <a:gd name="T3" fmla="*/ 26 h 70"/>
                <a:gd name="T4" fmla="*/ 77 w 108"/>
                <a:gd name="T5" fmla="*/ 70 h 70"/>
                <a:gd name="T6" fmla="*/ 97 w 108"/>
                <a:gd name="T7" fmla="*/ 70 h 70"/>
                <a:gd name="T8" fmla="*/ 108 w 108"/>
                <a:gd name="T9" fmla="*/ 66 h 70"/>
                <a:gd name="T10" fmla="*/ 37 w 108"/>
                <a:gd name="T11" fmla="*/ 20 h 70"/>
                <a:gd name="T12" fmla="*/ 0 w 108"/>
                <a:gd name="T13" fmla="*/ 0 h 70"/>
                <a:gd name="T14" fmla="*/ 0 w 108"/>
                <a:gd name="T15" fmla="*/ 0 h 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" h="70">
                  <a:moveTo>
                    <a:pt x="0" y="0"/>
                  </a:moveTo>
                  <a:lnTo>
                    <a:pt x="18" y="26"/>
                  </a:lnTo>
                  <a:lnTo>
                    <a:pt x="77" y="70"/>
                  </a:lnTo>
                  <a:lnTo>
                    <a:pt x="97" y="70"/>
                  </a:lnTo>
                  <a:lnTo>
                    <a:pt x="108" y="66"/>
                  </a:lnTo>
                  <a:lnTo>
                    <a:pt x="3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6" name="Freeform 174">
              <a:extLst>
                <a:ext uri="{FF2B5EF4-FFF2-40B4-BE49-F238E27FC236}">
                  <a16:creationId xmlns:a16="http://schemas.microsoft.com/office/drawing/2014/main" id="{E506CBC5-5520-4327-9C81-503535BC5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3671"/>
              <a:ext cx="85" cy="85"/>
            </a:xfrm>
            <a:custGeom>
              <a:avLst/>
              <a:gdLst>
                <a:gd name="T0" fmla="*/ 0 w 85"/>
                <a:gd name="T1" fmla="*/ 6 h 85"/>
                <a:gd name="T2" fmla="*/ 0 w 85"/>
                <a:gd name="T3" fmla="*/ 28 h 85"/>
                <a:gd name="T4" fmla="*/ 35 w 85"/>
                <a:gd name="T5" fmla="*/ 47 h 85"/>
                <a:gd name="T6" fmla="*/ 77 w 85"/>
                <a:gd name="T7" fmla="*/ 85 h 85"/>
                <a:gd name="T8" fmla="*/ 85 w 85"/>
                <a:gd name="T9" fmla="*/ 77 h 85"/>
                <a:gd name="T10" fmla="*/ 45 w 85"/>
                <a:gd name="T11" fmla="*/ 33 h 85"/>
                <a:gd name="T12" fmla="*/ 21 w 85"/>
                <a:gd name="T13" fmla="*/ 0 h 85"/>
                <a:gd name="T14" fmla="*/ 0 w 85"/>
                <a:gd name="T15" fmla="*/ 6 h 85"/>
                <a:gd name="T16" fmla="*/ 0 w 85"/>
                <a:gd name="T17" fmla="*/ 6 h 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5" h="85">
                  <a:moveTo>
                    <a:pt x="0" y="6"/>
                  </a:moveTo>
                  <a:lnTo>
                    <a:pt x="0" y="28"/>
                  </a:lnTo>
                  <a:lnTo>
                    <a:pt x="35" y="47"/>
                  </a:lnTo>
                  <a:lnTo>
                    <a:pt x="77" y="85"/>
                  </a:lnTo>
                  <a:lnTo>
                    <a:pt x="85" y="77"/>
                  </a:lnTo>
                  <a:lnTo>
                    <a:pt x="45" y="33"/>
                  </a:lnTo>
                  <a:lnTo>
                    <a:pt x="2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7" name="Freeform 175">
              <a:extLst>
                <a:ext uri="{FF2B5EF4-FFF2-40B4-BE49-F238E27FC236}">
                  <a16:creationId xmlns:a16="http://schemas.microsoft.com/office/drawing/2014/main" id="{F73A94FE-30CD-4B5B-BF4F-05669A6C3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6" y="2183"/>
              <a:ext cx="370" cy="338"/>
            </a:xfrm>
            <a:custGeom>
              <a:avLst/>
              <a:gdLst>
                <a:gd name="T0" fmla="*/ 343 w 370"/>
                <a:gd name="T1" fmla="*/ 2 h 338"/>
                <a:gd name="T2" fmla="*/ 364 w 370"/>
                <a:gd name="T3" fmla="*/ 20 h 338"/>
                <a:gd name="T4" fmla="*/ 370 w 370"/>
                <a:gd name="T5" fmla="*/ 63 h 338"/>
                <a:gd name="T6" fmla="*/ 364 w 370"/>
                <a:gd name="T7" fmla="*/ 81 h 338"/>
                <a:gd name="T8" fmla="*/ 358 w 370"/>
                <a:gd name="T9" fmla="*/ 105 h 338"/>
                <a:gd name="T10" fmla="*/ 358 w 370"/>
                <a:gd name="T11" fmla="*/ 127 h 338"/>
                <a:gd name="T12" fmla="*/ 343 w 370"/>
                <a:gd name="T13" fmla="*/ 136 h 338"/>
                <a:gd name="T14" fmla="*/ 327 w 370"/>
                <a:gd name="T15" fmla="*/ 142 h 338"/>
                <a:gd name="T16" fmla="*/ 323 w 370"/>
                <a:gd name="T17" fmla="*/ 178 h 338"/>
                <a:gd name="T18" fmla="*/ 323 w 370"/>
                <a:gd name="T19" fmla="*/ 221 h 338"/>
                <a:gd name="T20" fmla="*/ 305 w 370"/>
                <a:gd name="T21" fmla="*/ 249 h 338"/>
                <a:gd name="T22" fmla="*/ 283 w 370"/>
                <a:gd name="T23" fmla="*/ 283 h 338"/>
                <a:gd name="T24" fmla="*/ 240 w 370"/>
                <a:gd name="T25" fmla="*/ 328 h 338"/>
                <a:gd name="T26" fmla="*/ 214 w 370"/>
                <a:gd name="T27" fmla="*/ 338 h 338"/>
                <a:gd name="T28" fmla="*/ 175 w 370"/>
                <a:gd name="T29" fmla="*/ 336 h 338"/>
                <a:gd name="T30" fmla="*/ 97 w 370"/>
                <a:gd name="T31" fmla="*/ 259 h 338"/>
                <a:gd name="T32" fmla="*/ 52 w 370"/>
                <a:gd name="T33" fmla="*/ 204 h 338"/>
                <a:gd name="T34" fmla="*/ 40 w 370"/>
                <a:gd name="T35" fmla="*/ 170 h 338"/>
                <a:gd name="T36" fmla="*/ 26 w 370"/>
                <a:gd name="T37" fmla="*/ 130 h 338"/>
                <a:gd name="T38" fmla="*/ 0 w 370"/>
                <a:gd name="T39" fmla="*/ 67 h 338"/>
                <a:gd name="T40" fmla="*/ 8 w 370"/>
                <a:gd name="T41" fmla="*/ 26 h 338"/>
                <a:gd name="T42" fmla="*/ 254 w 370"/>
                <a:gd name="T43" fmla="*/ 0 h 338"/>
                <a:gd name="T44" fmla="*/ 343 w 370"/>
                <a:gd name="T45" fmla="*/ 2 h 338"/>
                <a:gd name="T46" fmla="*/ 343 w 370"/>
                <a:gd name="T47" fmla="*/ 2 h 3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370" h="338">
                  <a:moveTo>
                    <a:pt x="343" y="2"/>
                  </a:moveTo>
                  <a:lnTo>
                    <a:pt x="364" y="20"/>
                  </a:lnTo>
                  <a:lnTo>
                    <a:pt x="370" y="63"/>
                  </a:lnTo>
                  <a:lnTo>
                    <a:pt x="364" y="81"/>
                  </a:lnTo>
                  <a:lnTo>
                    <a:pt x="358" y="105"/>
                  </a:lnTo>
                  <a:lnTo>
                    <a:pt x="358" y="127"/>
                  </a:lnTo>
                  <a:lnTo>
                    <a:pt x="343" y="136"/>
                  </a:lnTo>
                  <a:lnTo>
                    <a:pt x="327" y="142"/>
                  </a:lnTo>
                  <a:lnTo>
                    <a:pt x="323" y="178"/>
                  </a:lnTo>
                  <a:lnTo>
                    <a:pt x="323" y="221"/>
                  </a:lnTo>
                  <a:lnTo>
                    <a:pt x="305" y="249"/>
                  </a:lnTo>
                  <a:lnTo>
                    <a:pt x="283" y="283"/>
                  </a:lnTo>
                  <a:lnTo>
                    <a:pt x="240" y="328"/>
                  </a:lnTo>
                  <a:lnTo>
                    <a:pt x="214" y="338"/>
                  </a:lnTo>
                  <a:lnTo>
                    <a:pt x="175" y="336"/>
                  </a:lnTo>
                  <a:lnTo>
                    <a:pt x="97" y="259"/>
                  </a:lnTo>
                  <a:lnTo>
                    <a:pt x="52" y="204"/>
                  </a:lnTo>
                  <a:lnTo>
                    <a:pt x="40" y="170"/>
                  </a:lnTo>
                  <a:lnTo>
                    <a:pt x="26" y="130"/>
                  </a:lnTo>
                  <a:lnTo>
                    <a:pt x="0" y="67"/>
                  </a:lnTo>
                  <a:lnTo>
                    <a:pt x="8" y="26"/>
                  </a:lnTo>
                  <a:lnTo>
                    <a:pt x="254" y="0"/>
                  </a:lnTo>
                  <a:lnTo>
                    <a:pt x="343" y="2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8" name="Freeform 176">
              <a:extLst>
                <a:ext uri="{FF2B5EF4-FFF2-40B4-BE49-F238E27FC236}">
                  <a16:creationId xmlns:a16="http://schemas.microsoft.com/office/drawing/2014/main" id="{B57F53D0-214F-434C-8A71-04E2D7EE2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6" y="2197"/>
              <a:ext cx="319" cy="107"/>
            </a:xfrm>
            <a:custGeom>
              <a:avLst/>
              <a:gdLst>
                <a:gd name="T0" fmla="*/ 307 w 319"/>
                <a:gd name="T1" fmla="*/ 53 h 107"/>
                <a:gd name="T2" fmla="*/ 262 w 319"/>
                <a:gd name="T3" fmla="*/ 26 h 107"/>
                <a:gd name="T4" fmla="*/ 198 w 319"/>
                <a:gd name="T5" fmla="*/ 24 h 107"/>
                <a:gd name="T6" fmla="*/ 153 w 319"/>
                <a:gd name="T7" fmla="*/ 22 h 107"/>
                <a:gd name="T8" fmla="*/ 113 w 319"/>
                <a:gd name="T9" fmla="*/ 43 h 107"/>
                <a:gd name="T10" fmla="*/ 52 w 319"/>
                <a:gd name="T11" fmla="*/ 53 h 107"/>
                <a:gd name="T12" fmla="*/ 28 w 319"/>
                <a:gd name="T13" fmla="*/ 79 h 107"/>
                <a:gd name="T14" fmla="*/ 22 w 319"/>
                <a:gd name="T15" fmla="*/ 107 h 107"/>
                <a:gd name="T16" fmla="*/ 0 w 319"/>
                <a:gd name="T17" fmla="*/ 41 h 107"/>
                <a:gd name="T18" fmla="*/ 2 w 319"/>
                <a:gd name="T19" fmla="*/ 4 h 107"/>
                <a:gd name="T20" fmla="*/ 190 w 319"/>
                <a:gd name="T21" fmla="*/ 0 h 107"/>
                <a:gd name="T22" fmla="*/ 250 w 319"/>
                <a:gd name="T23" fmla="*/ 0 h 107"/>
                <a:gd name="T24" fmla="*/ 289 w 319"/>
                <a:gd name="T25" fmla="*/ 16 h 107"/>
                <a:gd name="T26" fmla="*/ 319 w 319"/>
                <a:gd name="T27" fmla="*/ 49 h 107"/>
                <a:gd name="T28" fmla="*/ 307 w 319"/>
                <a:gd name="T29" fmla="*/ 53 h 107"/>
                <a:gd name="T30" fmla="*/ 307 w 319"/>
                <a:gd name="T31" fmla="*/ 53 h 10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9" h="107">
                  <a:moveTo>
                    <a:pt x="307" y="53"/>
                  </a:moveTo>
                  <a:lnTo>
                    <a:pt x="262" y="26"/>
                  </a:lnTo>
                  <a:lnTo>
                    <a:pt x="198" y="24"/>
                  </a:lnTo>
                  <a:lnTo>
                    <a:pt x="153" y="22"/>
                  </a:lnTo>
                  <a:lnTo>
                    <a:pt x="113" y="43"/>
                  </a:lnTo>
                  <a:lnTo>
                    <a:pt x="52" y="53"/>
                  </a:lnTo>
                  <a:lnTo>
                    <a:pt x="28" y="79"/>
                  </a:lnTo>
                  <a:lnTo>
                    <a:pt x="22" y="107"/>
                  </a:lnTo>
                  <a:lnTo>
                    <a:pt x="0" y="41"/>
                  </a:lnTo>
                  <a:lnTo>
                    <a:pt x="2" y="4"/>
                  </a:lnTo>
                  <a:lnTo>
                    <a:pt x="190" y="0"/>
                  </a:lnTo>
                  <a:lnTo>
                    <a:pt x="250" y="0"/>
                  </a:lnTo>
                  <a:lnTo>
                    <a:pt x="289" y="16"/>
                  </a:lnTo>
                  <a:lnTo>
                    <a:pt x="319" y="49"/>
                  </a:lnTo>
                  <a:lnTo>
                    <a:pt x="307" y="53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59" name="Freeform 177">
              <a:extLst>
                <a:ext uri="{FF2B5EF4-FFF2-40B4-BE49-F238E27FC236}">
                  <a16:creationId xmlns:a16="http://schemas.microsoft.com/office/drawing/2014/main" id="{64F758FC-6332-47D1-82C6-2122C6936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1" y="2272"/>
              <a:ext cx="19" cy="41"/>
            </a:xfrm>
            <a:custGeom>
              <a:avLst/>
              <a:gdLst>
                <a:gd name="T0" fmla="*/ 10 w 19"/>
                <a:gd name="T1" fmla="*/ 4 h 41"/>
                <a:gd name="T2" fmla="*/ 14 w 19"/>
                <a:gd name="T3" fmla="*/ 12 h 41"/>
                <a:gd name="T4" fmla="*/ 19 w 19"/>
                <a:gd name="T5" fmla="*/ 38 h 41"/>
                <a:gd name="T6" fmla="*/ 0 w 19"/>
                <a:gd name="T7" fmla="*/ 41 h 41"/>
                <a:gd name="T8" fmla="*/ 4 w 19"/>
                <a:gd name="T9" fmla="*/ 0 h 41"/>
                <a:gd name="T10" fmla="*/ 10 w 19"/>
                <a:gd name="T11" fmla="*/ 4 h 41"/>
                <a:gd name="T12" fmla="*/ 10 w 19"/>
                <a:gd name="T13" fmla="*/ 4 h 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" h="41">
                  <a:moveTo>
                    <a:pt x="10" y="4"/>
                  </a:moveTo>
                  <a:lnTo>
                    <a:pt x="14" y="12"/>
                  </a:lnTo>
                  <a:lnTo>
                    <a:pt x="19" y="38"/>
                  </a:lnTo>
                  <a:lnTo>
                    <a:pt x="0" y="41"/>
                  </a:lnTo>
                  <a:lnTo>
                    <a:pt x="4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0" name="Freeform 178">
              <a:extLst>
                <a:ext uri="{FF2B5EF4-FFF2-40B4-BE49-F238E27FC236}">
                  <a16:creationId xmlns:a16="http://schemas.microsoft.com/office/drawing/2014/main" id="{55C86DAF-9B87-4898-96B0-9734DBB9D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" y="2466"/>
              <a:ext cx="107" cy="27"/>
            </a:xfrm>
            <a:custGeom>
              <a:avLst/>
              <a:gdLst>
                <a:gd name="T0" fmla="*/ 107 w 107"/>
                <a:gd name="T1" fmla="*/ 0 h 27"/>
                <a:gd name="T2" fmla="*/ 87 w 107"/>
                <a:gd name="T3" fmla="*/ 17 h 27"/>
                <a:gd name="T4" fmla="*/ 34 w 107"/>
                <a:gd name="T5" fmla="*/ 27 h 27"/>
                <a:gd name="T6" fmla="*/ 0 w 107"/>
                <a:gd name="T7" fmla="*/ 15 h 27"/>
                <a:gd name="T8" fmla="*/ 8 w 107"/>
                <a:gd name="T9" fmla="*/ 6 h 27"/>
                <a:gd name="T10" fmla="*/ 75 w 107"/>
                <a:gd name="T11" fmla="*/ 0 h 27"/>
                <a:gd name="T12" fmla="*/ 107 w 107"/>
                <a:gd name="T13" fmla="*/ 0 h 27"/>
                <a:gd name="T14" fmla="*/ 107 w 107"/>
                <a:gd name="T15" fmla="*/ 0 h 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" h="27">
                  <a:moveTo>
                    <a:pt x="107" y="0"/>
                  </a:moveTo>
                  <a:lnTo>
                    <a:pt x="87" y="17"/>
                  </a:lnTo>
                  <a:lnTo>
                    <a:pt x="34" y="27"/>
                  </a:lnTo>
                  <a:lnTo>
                    <a:pt x="0" y="15"/>
                  </a:lnTo>
                  <a:lnTo>
                    <a:pt x="8" y="6"/>
                  </a:lnTo>
                  <a:lnTo>
                    <a:pt x="75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D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1" name="Freeform 179">
              <a:extLst>
                <a:ext uri="{FF2B5EF4-FFF2-40B4-BE49-F238E27FC236}">
                  <a16:creationId xmlns:a16="http://schemas.microsoft.com/office/drawing/2014/main" id="{1C22ABD5-F44D-4EB6-94D3-C59981342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8" y="240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4 h 26"/>
                <a:gd name="T4" fmla="*/ 20 w 20"/>
                <a:gd name="T5" fmla="*/ 18 h 26"/>
                <a:gd name="T6" fmla="*/ 6 w 20"/>
                <a:gd name="T7" fmla="*/ 26 h 26"/>
                <a:gd name="T8" fmla="*/ 0 w 20"/>
                <a:gd name="T9" fmla="*/ 0 h 26"/>
                <a:gd name="T10" fmla="*/ 0 w 20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4"/>
                  </a:lnTo>
                  <a:lnTo>
                    <a:pt x="20" y="18"/>
                  </a:lnTo>
                  <a:lnTo>
                    <a:pt x="6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2" name="Freeform 180">
              <a:extLst>
                <a:ext uri="{FF2B5EF4-FFF2-40B4-BE49-F238E27FC236}">
                  <a16:creationId xmlns:a16="http://schemas.microsoft.com/office/drawing/2014/main" id="{55C1B459-125A-4B99-AA33-CC2212BDC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0" y="2333"/>
              <a:ext cx="37" cy="38"/>
            </a:xfrm>
            <a:custGeom>
              <a:avLst/>
              <a:gdLst>
                <a:gd name="T0" fmla="*/ 25 w 37"/>
                <a:gd name="T1" fmla="*/ 0 h 38"/>
                <a:gd name="T2" fmla="*/ 0 w 37"/>
                <a:gd name="T3" fmla="*/ 20 h 38"/>
                <a:gd name="T4" fmla="*/ 0 w 37"/>
                <a:gd name="T5" fmla="*/ 38 h 38"/>
                <a:gd name="T6" fmla="*/ 18 w 37"/>
                <a:gd name="T7" fmla="*/ 32 h 38"/>
                <a:gd name="T8" fmla="*/ 37 w 37"/>
                <a:gd name="T9" fmla="*/ 0 h 38"/>
                <a:gd name="T10" fmla="*/ 25 w 37"/>
                <a:gd name="T11" fmla="*/ 0 h 38"/>
                <a:gd name="T12" fmla="*/ 25 w 37"/>
                <a:gd name="T13" fmla="*/ 0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" h="38">
                  <a:moveTo>
                    <a:pt x="25" y="0"/>
                  </a:moveTo>
                  <a:lnTo>
                    <a:pt x="0" y="20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37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3" name="Freeform 181">
              <a:extLst>
                <a:ext uri="{FF2B5EF4-FFF2-40B4-BE49-F238E27FC236}">
                  <a16:creationId xmlns:a16="http://schemas.microsoft.com/office/drawing/2014/main" id="{D0372BB1-743D-441D-9524-3EF17882E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" y="2400"/>
              <a:ext cx="26" cy="38"/>
            </a:xfrm>
            <a:custGeom>
              <a:avLst/>
              <a:gdLst>
                <a:gd name="T0" fmla="*/ 24 w 26"/>
                <a:gd name="T1" fmla="*/ 0 h 38"/>
                <a:gd name="T2" fmla="*/ 4 w 26"/>
                <a:gd name="T3" fmla="*/ 0 h 38"/>
                <a:gd name="T4" fmla="*/ 0 w 26"/>
                <a:gd name="T5" fmla="*/ 18 h 38"/>
                <a:gd name="T6" fmla="*/ 4 w 26"/>
                <a:gd name="T7" fmla="*/ 38 h 38"/>
                <a:gd name="T8" fmla="*/ 26 w 26"/>
                <a:gd name="T9" fmla="*/ 38 h 38"/>
                <a:gd name="T10" fmla="*/ 24 w 26"/>
                <a:gd name="T11" fmla="*/ 0 h 38"/>
                <a:gd name="T12" fmla="*/ 24 w 26"/>
                <a:gd name="T13" fmla="*/ 0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38">
                  <a:moveTo>
                    <a:pt x="24" y="0"/>
                  </a:moveTo>
                  <a:lnTo>
                    <a:pt x="4" y="0"/>
                  </a:lnTo>
                  <a:lnTo>
                    <a:pt x="0" y="18"/>
                  </a:lnTo>
                  <a:lnTo>
                    <a:pt x="4" y="38"/>
                  </a:lnTo>
                  <a:lnTo>
                    <a:pt x="26" y="3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4" name="Freeform 182">
              <a:extLst>
                <a:ext uri="{FF2B5EF4-FFF2-40B4-BE49-F238E27FC236}">
                  <a16:creationId xmlns:a16="http://schemas.microsoft.com/office/drawing/2014/main" id="{964CBA92-BE8E-4F52-8594-AB31CCB5D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" y="2345"/>
              <a:ext cx="53" cy="38"/>
            </a:xfrm>
            <a:custGeom>
              <a:avLst/>
              <a:gdLst>
                <a:gd name="T0" fmla="*/ 14 w 53"/>
                <a:gd name="T1" fmla="*/ 4 h 38"/>
                <a:gd name="T2" fmla="*/ 2 w 53"/>
                <a:gd name="T3" fmla="*/ 0 h 38"/>
                <a:gd name="T4" fmla="*/ 0 w 53"/>
                <a:gd name="T5" fmla="*/ 18 h 38"/>
                <a:gd name="T6" fmla="*/ 0 w 53"/>
                <a:gd name="T7" fmla="*/ 38 h 38"/>
                <a:gd name="T8" fmla="*/ 14 w 53"/>
                <a:gd name="T9" fmla="*/ 34 h 38"/>
                <a:gd name="T10" fmla="*/ 33 w 53"/>
                <a:gd name="T11" fmla="*/ 28 h 38"/>
                <a:gd name="T12" fmla="*/ 53 w 53"/>
                <a:gd name="T13" fmla="*/ 20 h 38"/>
                <a:gd name="T14" fmla="*/ 14 w 53"/>
                <a:gd name="T15" fmla="*/ 4 h 38"/>
                <a:gd name="T16" fmla="*/ 14 w 53"/>
                <a:gd name="T17" fmla="*/ 4 h 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3" h="38">
                  <a:moveTo>
                    <a:pt x="14" y="4"/>
                  </a:moveTo>
                  <a:lnTo>
                    <a:pt x="2" y="0"/>
                  </a:lnTo>
                  <a:lnTo>
                    <a:pt x="0" y="18"/>
                  </a:lnTo>
                  <a:lnTo>
                    <a:pt x="0" y="38"/>
                  </a:lnTo>
                  <a:lnTo>
                    <a:pt x="14" y="34"/>
                  </a:lnTo>
                  <a:lnTo>
                    <a:pt x="33" y="28"/>
                  </a:lnTo>
                  <a:lnTo>
                    <a:pt x="53" y="2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5" name="Freeform 183">
              <a:extLst>
                <a:ext uri="{FF2B5EF4-FFF2-40B4-BE49-F238E27FC236}">
                  <a16:creationId xmlns:a16="http://schemas.microsoft.com/office/drawing/2014/main" id="{C89AC5FE-8029-4C7D-8A1E-313A2E034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2" y="2298"/>
              <a:ext cx="77" cy="55"/>
            </a:xfrm>
            <a:custGeom>
              <a:avLst/>
              <a:gdLst>
                <a:gd name="T0" fmla="*/ 0 w 77"/>
                <a:gd name="T1" fmla="*/ 12 h 55"/>
                <a:gd name="T2" fmla="*/ 38 w 77"/>
                <a:gd name="T3" fmla="*/ 12 h 55"/>
                <a:gd name="T4" fmla="*/ 50 w 77"/>
                <a:gd name="T5" fmla="*/ 17 h 55"/>
                <a:gd name="T6" fmla="*/ 46 w 77"/>
                <a:gd name="T7" fmla="*/ 27 h 55"/>
                <a:gd name="T8" fmla="*/ 30 w 77"/>
                <a:gd name="T9" fmla="*/ 39 h 55"/>
                <a:gd name="T10" fmla="*/ 12 w 77"/>
                <a:gd name="T11" fmla="*/ 55 h 55"/>
                <a:gd name="T12" fmla="*/ 40 w 77"/>
                <a:gd name="T13" fmla="*/ 47 h 55"/>
                <a:gd name="T14" fmla="*/ 67 w 77"/>
                <a:gd name="T15" fmla="*/ 15 h 55"/>
                <a:gd name="T16" fmla="*/ 77 w 77"/>
                <a:gd name="T17" fmla="*/ 6 h 55"/>
                <a:gd name="T18" fmla="*/ 56 w 77"/>
                <a:gd name="T19" fmla="*/ 0 h 55"/>
                <a:gd name="T20" fmla="*/ 30 w 77"/>
                <a:gd name="T21" fmla="*/ 4 h 55"/>
                <a:gd name="T22" fmla="*/ 0 w 77"/>
                <a:gd name="T23" fmla="*/ 12 h 55"/>
                <a:gd name="T24" fmla="*/ 0 w 77"/>
                <a:gd name="T25" fmla="*/ 12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7" h="55">
                  <a:moveTo>
                    <a:pt x="0" y="12"/>
                  </a:moveTo>
                  <a:lnTo>
                    <a:pt x="38" y="12"/>
                  </a:lnTo>
                  <a:lnTo>
                    <a:pt x="50" y="17"/>
                  </a:lnTo>
                  <a:lnTo>
                    <a:pt x="46" y="27"/>
                  </a:lnTo>
                  <a:lnTo>
                    <a:pt x="30" y="39"/>
                  </a:lnTo>
                  <a:lnTo>
                    <a:pt x="12" y="55"/>
                  </a:lnTo>
                  <a:lnTo>
                    <a:pt x="40" y="47"/>
                  </a:lnTo>
                  <a:lnTo>
                    <a:pt x="67" y="15"/>
                  </a:lnTo>
                  <a:lnTo>
                    <a:pt x="77" y="6"/>
                  </a:lnTo>
                  <a:lnTo>
                    <a:pt x="56" y="0"/>
                  </a:lnTo>
                  <a:lnTo>
                    <a:pt x="30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6" name="Freeform 184">
              <a:extLst>
                <a:ext uri="{FF2B5EF4-FFF2-40B4-BE49-F238E27FC236}">
                  <a16:creationId xmlns:a16="http://schemas.microsoft.com/office/drawing/2014/main" id="{862F19B2-FBD9-4D88-A938-908E2918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2317"/>
              <a:ext cx="81" cy="52"/>
            </a:xfrm>
            <a:custGeom>
              <a:avLst/>
              <a:gdLst>
                <a:gd name="T0" fmla="*/ 0 w 81"/>
                <a:gd name="T1" fmla="*/ 6 h 52"/>
                <a:gd name="T2" fmla="*/ 13 w 81"/>
                <a:gd name="T3" fmla="*/ 24 h 52"/>
                <a:gd name="T4" fmla="*/ 2 w 81"/>
                <a:gd name="T5" fmla="*/ 38 h 52"/>
                <a:gd name="T6" fmla="*/ 25 w 81"/>
                <a:gd name="T7" fmla="*/ 52 h 52"/>
                <a:gd name="T8" fmla="*/ 45 w 81"/>
                <a:gd name="T9" fmla="*/ 46 h 52"/>
                <a:gd name="T10" fmla="*/ 51 w 81"/>
                <a:gd name="T11" fmla="*/ 20 h 52"/>
                <a:gd name="T12" fmla="*/ 81 w 81"/>
                <a:gd name="T13" fmla="*/ 16 h 52"/>
                <a:gd name="T14" fmla="*/ 77 w 81"/>
                <a:gd name="T15" fmla="*/ 6 h 52"/>
                <a:gd name="T16" fmla="*/ 45 w 81"/>
                <a:gd name="T17" fmla="*/ 10 h 52"/>
                <a:gd name="T18" fmla="*/ 0 w 81"/>
                <a:gd name="T19" fmla="*/ 0 h 52"/>
                <a:gd name="T20" fmla="*/ 0 w 81"/>
                <a:gd name="T21" fmla="*/ 6 h 52"/>
                <a:gd name="T22" fmla="*/ 0 w 81"/>
                <a:gd name="T23" fmla="*/ 6 h 5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" h="52">
                  <a:moveTo>
                    <a:pt x="0" y="6"/>
                  </a:moveTo>
                  <a:lnTo>
                    <a:pt x="13" y="24"/>
                  </a:lnTo>
                  <a:lnTo>
                    <a:pt x="2" y="38"/>
                  </a:lnTo>
                  <a:lnTo>
                    <a:pt x="25" y="52"/>
                  </a:lnTo>
                  <a:lnTo>
                    <a:pt x="45" y="46"/>
                  </a:lnTo>
                  <a:lnTo>
                    <a:pt x="51" y="20"/>
                  </a:lnTo>
                  <a:lnTo>
                    <a:pt x="81" y="16"/>
                  </a:lnTo>
                  <a:lnTo>
                    <a:pt x="77" y="6"/>
                  </a:lnTo>
                  <a:lnTo>
                    <a:pt x="45" y="1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7" name="Freeform 185">
              <a:extLst>
                <a:ext uri="{FF2B5EF4-FFF2-40B4-BE49-F238E27FC236}">
                  <a16:creationId xmlns:a16="http://schemas.microsoft.com/office/drawing/2014/main" id="{17058303-1936-415A-839B-C901D2C84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8" y="2312"/>
              <a:ext cx="50" cy="33"/>
            </a:xfrm>
            <a:custGeom>
              <a:avLst/>
              <a:gdLst>
                <a:gd name="T0" fmla="*/ 50 w 50"/>
                <a:gd name="T1" fmla="*/ 5 h 33"/>
                <a:gd name="T2" fmla="*/ 36 w 50"/>
                <a:gd name="T3" fmla="*/ 11 h 33"/>
                <a:gd name="T4" fmla="*/ 28 w 50"/>
                <a:gd name="T5" fmla="*/ 33 h 33"/>
                <a:gd name="T6" fmla="*/ 4 w 50"/>
                <a:gd name="T7" fmla="*/ 33 h 33"/>
                <a:gd name="T8" fmla="*/ 0 w 50"/>
                <a:gd name="T9" fmla="*/ 0 h 33"/>
                <a:gd name="T10" fmla="*/ 28 w 50"/>
                <a:gd name="T11" fmla="*/ 1 h 33"/>
                <a:gd name="T12" fmla="*/ 50 w 50"/>
                <a:gd name="T13" fmla="*/ 5 h 33"/>
                <a:gd name="T14" fmla="*/ 50 w 50"/>
                <a:gd name="T15" fmla="*/ 5 h 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" h="33">
                  <a:moveTo>
                    <a:pt x="50" y="5"/>
                  </a:moveTo>
                  <a:lnTo>
                    <a:pt x="36" y="11"/>
                  </a:lnTo>
                  <a:lnTo>
                    <a:pt x="28" y="33"/>
                  </a:lnTo>
                  <a:lnTo>
                    <a:pt x="4" y="33"/>
                  </a:lnTo>
                  <a:lnTo>
                    <a:pt x="0" y="0"/>
                  </a:lnTo>
                  <a:lnTo>
                    <a:pt x="28" y="1"/>
                  </a:lnTo>
                  <a:lnTo>
                    <a:pt x="50" y="5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8" name="Freeform 186">
              <a:extLst>
                <a:ext uri="{FF2B5EF4-FFF2-40B4-BE49-F238E27FC236}">
                  <a16:creationId xmlns:a16="http://schemas.microsoft.com/office/drawing/2014/main" id="{62072475-E65E-4714-8D1C-CDAB0D7DE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" y="2209"/>
              <a:ext cx="33" cy="37"/>
            </a:xfrm>
            <a:custGeom>
              <a:avLst/>
              <a:gdLst>
                <a:gd name="T0" fmla="*/ 23 w 33"/>
                <a:gd name="T1" fmla="*/ 0 h 37"/>
                <a:gd name="T2" fmla="*/ 0 w 33"/>
                <a:gd name="T3" fmla="*/ 0 h 37"/>
                <a:gd name="T4" fmla="*/ 0 w 33"/>
                <a:gd name="T5" fmla="*/ 37 h 37"/>
                <a:gd name="T6" fmla="*/ 33 w 33"/>
                <a:gd name="T7" fmla="*/ 35 h 37"/>
                <a:gd name="T8" fmla="*/ 23 w 33"/>
                <a:gd name="T9" fmla="*/ 0 h 37"/>
                <a:gd name="T10" fmla="*/ 23 w 33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" h="37">
                  <a:moveTo>
                    <a:pt x="23" y="0"/>
                  </a:moveTo>
                  <a:lnTo>
                    <a:pt x="0" y="0"/>
                  </a:lnTo>
                  <a:lnTo>
                    <a:pt x="0" y="37"/>
                  </a:lnTo>
                  <a:lnTo>
                    <a:pt x="33" y="3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69" name="Freeform 187">
              <a:extLst>
                <a:ext uri="{FF2B5EF4-FFF2-40B4-BE49-F238E27FC236}">
                  <a16:creationId xmlns:a16="http://schemas.microsoft.com/office/drawing/2014/main" id="{32EC2034-F470-4EC8-BAC6-18BC2FBF51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0" y="2005"/>
              <a:ext cx="382" cy="583"/>
            </a:xfrm>
            <a:custGeom>
              <a:avLst/>
              <a:gdLst>
                <a:gd name="T0" fmla="*/ 382 w 382"/>
                <a:gd name="T1" fmla="*/ 77 h 583"/>
                <a:gd name="T2" fmla="*/ 376 w 382"/>
                <a:gd name="T3" fmla="*/ 119 h 583"/>
                <a:gd name="T4" fmla="*/ 372 w 382"/>
                <a:gd name="T5" fmla="*/ 146 h 583"/>
                <a:gd name="T6" fmla="*/ 368 w 382"/>
                <a:gd name="T7" fmla="*/ 162 h 583"/>
                <a:gd name="T8" fmla="*/ 360 w 382"/>
                <a:gd name="T9" fmla="*/ 226 h 583"/>
                <a:gd name="T10" fmla="*/ 339 w 382"/>
                <a:gd name="T11" fmla="*/ 265 h 583"/>
                <a:gd name="T12" fmla="*/ 297 w 382"/>
                <a:gd name="T13" fmla="*/ 336 h 583"/>
                <a:gd name="T14" fmla="*/ 295 w 382"/>
                <a:gd name="T15" fmla="*/ 378 h 583"/>
                <a:gd name="T16" fmla="*/ 293 w 382"/>
                <a:gd name="T17" fmla="*/ 449 h 583"/>
                <a:gd name="T18" fmla="*/ 285 w 382"/>
                <a:gd name="T19" fmla="*/ 548 h 583"/>
                <a:gd name="T20" fmla="*/ 226 w 382"/>
                <a:gd name="T21" fmla="*/ 579 h 583"/>
                <a:gd name="T22" fmla="*/ 184 w 382"/>
                <a:gd name="T23" fmla="*/ 583 h 583"/>
                <a:gd name="T24" fmla="*/ 89 w 382"/>
                <a:gd name="T25" fmla="*/ 565 h 583"/>
                <a:gd name="T26" fmla="*/ 4 w 382"/>
                <a:gd name="T27" fmla="*/ 471 h 583"/>
                <a:gd name="T28" fmla="*/ 0 w 382"/>
                <a:gd name="T29" fmla="*/ 449 h 583"/>
                <a:gd name="T30" fmla="*/ 46 w 382"/>
                <a:gd name="T31" fmla="*/ 279 h 583"/>
                <a:gd name="T32" fmla="*/ 83 w 382"/>
                <a:gd name="T33" fmla="*/ 253 h 583"/>
                <a:gd name="T34" fmla="*/ 28 w 382"/>
                <a:gd name="T35" fmla="*/ 97 h 583"/>
                <a:gd name="T36" fmla="*/ 30 w 382"/>
                <a:gd name="T37" fmla="*/ 63 h 583"/>
                <a:gd name="T38" fmla="*/ 113 w 382"/>
                <a:gd name="T39" fmla="*/ 36 h 583"/>
                <a:gd name="T40" fmla="*/ 252 w 382"/>
                <a:gd name="T41" fmla="*/ 0 h 583"/>
                <a:gd name="T42" fmla="*/ 331 w 382"/>
                <a:gd name="T43" fmla="*/ 12 h 583"/>
                <a:gd name="T44" fmla="*/ 376 w 382"/>
                <a:gd name="T45" fmla="*/ 32 h 583"/>
                <a:gd name="T46" fmla="*/ 382 w 382"/>
                <a:gd name="T47" fmla="*/ 77 h 583"/>
                <a:gd name="T48" fmla="*/ 382 w 382"/>
                <a:gd name="T49" fmla="*/ 77 h 5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2" h="583">
                  <a:moveTo>
                    <a:pt x="382" y="77"/>
                  </a:moveTo>
                  <a:lnTo>
                    <a:pt x="376" y="119"/>
                  </a:lnTo>
                  <a:lnTo>
                    <a:pt x="372" y="146"/>
                  </a:lnTo>
                  <a:lnTo>
                    <a:pt x="368" y="162"/>
                  </a:lnTo>
                  <a:lnTo>
                    <a:pt x="360" y="226"/>
                  </a:lnTo>
                  <a:lnTo>
                    <a:pt x="339" y="265"/>
                  </a:lnTo>
                  <a:lnTo>
                    <a:pt x="297" y="336"/>
                  </a:lnTo>
                  <a:lnTo>
                    <a:pt x="295" y="378"/>
                  </a:lnTo>
                  <a:lnTo>
                    <a:pt x="293" y="449"/>
                  </a:lnTo>
                  <a:lnTo>
                    <a:pt x="285" y="548"/>
                  </a:lnTo>
                  <a:lnTo>
                    <a:pt x="226" y="579"/>
                  </a:lnTo>
                  <a:lnTo>
                    <a:pt x="184" y="583"/>
                  </a:lnTo>
                  <a:lnTo>
                    <a:pt x="89" y="565"/>
                  </a:lnTo>
                  <a:lnTo>
                    <a:pt x="4" y="471"/>
                  </a:lnTo>
                  <a:lnTo>
                    <a:pt x="0" y="449"/>
                  </a:lnTo>
                  <a:lnTo>
                    <a:pt x="46" y="279"/>
                  </a:lnTo>
                  <a:lnTo>
                    <a:pt x="83" y="253"/>
                  </a:lnTo>
                  <a:lnTo>
                    <a:pt x="28" y="97"/>
                  </a:lnTo>
                  <a:lnTo>
                    <a:pt x="30" y="63"/>
                  </a:lnTo>
                  <a:lnTo>
                    <a:pt x="113" y="36"/>
                  </a:lnTo>
                  <a:lnTo>
                    <a:pt x="252" y="0"/>
                  </a:lnTo>
                  <a:lnTo>
                    <a:pt x="331" y="12"/>
                  </a:lnTo>
                  <a:lnTo>
                    <a:pt x="376" y="32"/>
                  </a:lnTo>
                  <a:lnTo>
                    <a:pt x="382" y="77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0" name="Freeform 188">
              <a:extLst>
                <a:ext uri="{FF2B5EF4-FFF2-40B4-BE49-F238E27FC236}">
                  <a16:creationId xmlns:a16="http://schemas.microsoft.com/office/drawing/2014/main" id="{863CF593-ED57-48A3-B73C-2D7C2AEC4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6" y="2138"/>
              <a:ext cx="47" cy="41"/>
            </a:xfrm>
            <a:custGeom>
              <a:avLst/>
              <a:gdLst>
                <a:gd name="T0" fmla="*/ 0 w 47"/>
                <a:gd name="T1" fmla="*/ 6 h 41"/>
                <a:gd name="T2" fmla="*/ 20 w 47"/>
                <a:gd name="T3" fmla="*/ 15 h 41"/>
                <a:gd name="T4" fmla="*/ 20 w 47"/>
                <a:gd name="T5" fmla="*/ 41 h 41"/>
                <a:gd name="T6" fmla="*/ 36 w 47"/>
                <a:gd name="T7" fmla="*/ 29 h 41"/>
                <a:gd name="T8" fmla="*/ 47 w 47"/>
                <a:gd name="T9" fmla="*/ 10 h 41"/>
                <a:gd name="T10" fmla="*/ 24 w 47"/>
                <a:gd name="T11" fmla="*/ 0 h 41"/>
                <a:gd name="T12" fmla="*/ 0 w 47"/>
                <a:gd name="T13" fmla="*/ 6 h 41"/>
                <a:gd name="T14" fmla="*/ 0 w 47"/>
                <a:gd name="T15" fmla="*/ 6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" h="41">
                  <a:moveTo>
                    <a:pt x="0" y="6"/>
                  </a:moveTo>
                  <a:lnTo>
                    <a:pt x="20" y="15"/>
                  </a:lnTo>
                  <a:lnTo>
                    <a:pt x="20" y="41"/>
                  </a:lnTo>
                  <a:lnTo>
                    <a:pt x="36" y="29"/>
                  </a:lnTo>
                  <a:lnTo>
                    <a:pt x="47" y="10"/>
                  </a:lnTo>
                  <a:lnTo>
                    <a:pt x="24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1" name="Freeform 189">
              <a:extLst>
                <a:ext uri="{FF2B5EF4-FFF2-40B4-BE49-F238E27FC236}">
                  <a16:creationId xmlns:a16="http://schemas.microsoft.com/office/drawing/2014/main" id="{8FAEA1EF-A3BC-432E-A133-4EF395E55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3" y="2128"/>
              <a:ext cx="18" cy="29"/>
            </a:xfrm>
            <a:custGeom>
              <a:avLst/>
              <a:gdLst>
                <a:gd name="T0" fmla="*/ 14 w 18"/>
                <a:gd name="T1" fmla="*/ 0 h 29"/>
                <a:gd name="T2" fmla="*/ 0 w 18"/>
                <a:gd name="T3" fmla="*/ 4 h 29"/>
                <a:gd name="T4" fmla="*/ 2 w 18"/>
                <a:gd name="T5" fmla="*/ 29 h 29"/>
                <a:gd name="T6" fmla="*/ 18 w 18"/>
                <a:gd name="T7" fmla="*/ 23 h 29"/>
                <a:gd name="T8" fmla="*/ 14 w 18"/>
                <a:gd name="T9" fmla="*/ 0 h 29"/>
                <a:gd name="T10" fmla="*/ 14 w 18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9">
                  <a:moveTo>
                    <a:pt x="14" y="0"/>
                  </a:moveTo>
                  <a:lnTo>
                    <a:pt x="0" y="4"/>
                  </a:lnTo>
                  <a:lnTo>
                    <a:pt x="2" y="29"/>
                  </a:lnTo>
                  <a:lnTo>
                    <a:pt x="18" y="2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2" name="Freeform 190">
              <a:extLst>
                <a:ext uri="{FF2B5EF4-FFF2-40B4-BE49-F238E27FC236}">
                  <a16:creationId xmlns:a16="http://schemas.microsoft.com/office/drawing/2014/main" id="{EDB4F2B0-86D2-4C48-A91B-291F24F59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5" y="2153"/>
              <a:ext cx="33" cy="42"/>
            </a:xfrm>
            <a:custGeom>
              <a:avLst/>
              <a:gdLst>
                <a:gd name="T0" fmla="*/ 33 w 33"/>
                <a:gd name="T1" fmla="*/ 2 h 42"/>
                <a:gd name="T2" fmla="*/ 29 w 33"/>
                <a:gd name="T3" fmla="*/ 30 h 42"/>
                <a:gd name="T4" fmla="*/ 13 w 33"/>
                <a:gd name="T5" fmla="*/ 42 h 42"/>
                <a:gd name="T6" fmla="*/ 0 w 33"/>
                <a:gd name="T7" fmla="*/ 38 h 42"/>
                <a:gd name="T8" fmla="*/ 6 w 33"/>
                <a:gd name="T9" fmla="*/ 22 h 42"/>
                <a:gd name="T10" fmla="*/ 2 w 33"/>
                <a:gd name="T11" fmla="*/ 0 h 42"/>
                <a:gd name="T12" fmla="*/ 33 w 33"/>
                <a:gd name="T13" fmla="*/ 2 h 42"/>
                <a:gd name="T14" fmla="*/ 33 w 33"/>
                <a:gd name="T15" fmla="*/ 2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" h="42">
                  <a:moveTo>
                    <a:pt x="33" y="2"/>
                  </a:moveTo>
                  <a:lnTo>
                    <a:pt x="29" y="30"/>
                  </a:lnTo>
                  <a:lnTo>
                    <a:pt x="13" y="42"/>
                  </a:lnTo>
                  <a:lnTo>
                    <a:pt x="0" y="38"/>
                  </a:lnTo>
                  <a:lnTo>
                    <a:pt x="6" y="22"/>
                  </a:lnTo>
                  <a:lnTo>
                    <a:pt x="2" y="0"/>
                  </a:lnTo>
                  <a:lnTo>
                    <a:pt x="33" y="2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3" name="Freeform 191">
              <a:extLst>
                <a:ext uri="{FF2B5EF4-FFF2-40B4-BE49-F238E27FC236}">
                  <a16:creationId xmlns:a16="http://schemas.microsoft.com/office/drawing/2014/main" id="{3FED4257-8089-4E1F-967C-EB97A3EBF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179"/>
              <a:ext cx="41" cy="69"/>
            </a:xfrm>
            <a:custGeom>
              <a:avLst/>
              <a:gdLst>
                <a:gd name="T0" fmla="*/ 41 w 41"/>
                <a:gd name="T1" fmla="*/ 4 h 69"/>
                <a:gd name="T2" fmla="*/ 25 w 41"/>
                <a:gd name="T3" fmla="*/ 0 h 69"/>
                <a:gd name="T4" fmla="*/ 19 w 41"/>
                <a:gd name="T5" fmla="*/ 14 h 69"/>
                <a:gd name="T6" fmla="*/ 0 w 41"/>
                <a:gd name="T7" fmla="*/ 32 h 69"/>
                <a:gd name="T8" fmla="*/ 15 w 41"/>
                <a:gd name="T9" fmla="*/ 53 h 69"/>
                <a:gd name="T10" fmla="*/ 19 w 41"/>
                <a:gd name="T11" fmla="*/ 69 h 69"/>
                <a:gd name="T12" fmla="*/ 37 w 41"/>
                <a:gd name="T13" fmla="*/ 69 h 69"/>
                <a:gd name="T14" fmla="*/ 41 w 41"/>
                <a:gd name="T15" fmla="*/ 4 h 69"/>
                <a:gd name="T16" fmla="*/ 41 w 41"/>
                <a:gd name="T17" fmla="*/ 4 h 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" h="69">
                  <a:moveTo>
                    <a:pt x="41" y="4"/>
                  </a:moveTo>
                  <a:lnTo>
                    <a:pt x="25" y="0"/>
                  </a:lnTo>
                  <a:lnTo>
                    <a:pt x="19" y="14"/>
                  </a:lnTo>
                  <a:lnTo>
                    <a:pt x="0" y="32"/>
                  </a:lnTo>
                  <a:lnTo>
                    <a:pt x="15" y="53"/>
                  </a:lnTo>
                  <a:lnTo>
                    <a:pt x="19" y="69"/>
                  </a:lnTo>
                  <a:lnTo>
                    <a:pt x="37" y="69"/>
                  </a:lnTo>
                  <a:lnTo>
                    <a:pt x="41" y="4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4" name="Freeform 192">
              <a:extLst>
                <a:ext uri="{FF2B5EF4-FFF2-40B4-BE49-F238E27FC236}">
                  <a16:creationId xmlns:a16="http://schemas.microsoft.com/office/drawing/2014/main" id="{DD3A7916-A22F-4B50-AA86-1435C6210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" y="2153"/>
              <a:ext cx="37" cy="40"/>
            </a:xfrm>
            <a:custGeom>
              <a:avLst/>
              <a:gdLst>
                <a:gd name="T0" fmla="*/ 0 w 37"/>
                <a:gd name="T1" fmla="*/ 4 h 40"/>
                <a:gd name="T2" fmla="*/ 8 w 37"/>
                <a:gd name="T3" fmla="*/ 36 h 40"/>
                <a:gd name="T4" fmla="*/ 37 w 37"/>
                <a:gd name="T5" fmla="*/ 40 h 40"/>
                <a:gd name="T6" fmla="*/ 19 w 37"/>
                <a:gd name="T7" fmla="*/ 0 h 40"/>
                <a:gd name="T8" fmla="*/ 0 w 37"/>
                <a:gd name="T9" fmla="*/ 4 h 40"/>
                <a:gd name="T10" fmla="*/ 0 w 37"/>
                <a:gd name="T11" fmla="*/ 4 h 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" h="40">
                  <a:moveTo>
                    <a:pt x="0" y="4"/>
                  </a:moveTo>
                  <a:lnTo>
                    <a:pt x="8" y="36"/>
                  </a:lnTo>
                  <a:lnTo>
                    <a:pt x="37" y="40"/>
                  </a:lnTo>
                  <a:lnTo>
                    <a:pt x="1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5" name="Freeform 193">
              <a:extLst>
                <a:ext uri="{FF2B5EF4-FFF2-40B4-BE49-F238E27FC236}">
                  <a16:creationId xmlns:a16="http://schemas.microsoft.com/office/drawing/2014/main" id="{B5A29FFE-B4AF-4D2E-BC00-54F99E398E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4" y="2053"/>
              <a:ext cx="91" cy="81"/>
            </a:xfrm>
            <a:custGeom>
              <a:avLst/>
              <a:gdLst>
                <a:gd name="T0" fmla="*/ 2 w 91"/>
                <a:gd name="T1" fmla="*/ 12 h 81"/>
                <a:gd name="T2" fmla="*/ 0 w 91"/>
                <a:gd name="T3" fmla="*/ 31 h 81"/>
                <a:gd name="T4" fmla="*/ 14 w 91"/>
                <a:gd name="T5" fmla="*/ 49 h 81"/>
                <a:gd name="T6" fmla="*/ 6 w 91"/>
                <a:gd name="T7" fmla="*/ 61 h 81"/>
                <a:gd name="T8" fmla="*/ 18 w 91"/>
                <a:gd name="T9" fmla="*/ 75 h 81"/>
                <a:gd name="T10" fmla="*/ 73 w 91"/>
                <a:gd name="T11" fmla="*/ 81 h 81"/>
                <a:gd name="T12" fmla="*/ 91 w 91"/>
                <a:gd name="T13" fmla="*/ 61 h 81"/>
                <a:gd name="T14" fmla="*/ 73 w 91"/>
                <a:gd name="T15" fmla="*/ 49 h 81"/>
                <a:gd name="T16" fmla="*/ 65 w 91"/>
                <a:gd name="T17" fmla="*/ 0 h 81"/>
                <a:gd name="T18" fmla="*/ 2 w 91"/>
                <a:gd name="T19" fmla="*/ 12 h 81"/>
                <a:gd name="T20" fmla="*/ 2 w 91"/>
                <a:gd name="T21" fmla="*/ 12 h 8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81">
                  <a:moveTo>
                    <a:pt x="2" y="12"/>
                  </a:moveTo>
                  <a:lnTo>
                    <a:pt x="0" y="31"/>
                  </a:lnTo>
                  <a:lnTo>
                    <a:pt x="14" y="49"/>
                  </a:lnTo>
                  <a:lnTo>
                    <a:pt x="6" y="61"/>
                  </a:lnTo>
                  <a:lnTo>
                    <a:pt x="18" y="75"/>
                  </a:lnTo>
                  <a:lnTo>
                    <a:pt x="73" y="81"/>
                  </a:lnTo>
                  <a:lnTo>
                    <a:pt x="91" y="61"/>
                  </a:lnTo>
                  <a:lnTo>
                    <a:pt x="73" y="49"/>
                  </a:lnTo>
                  <a:lnTo>
                    <a:pt x="65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6" name="Freeform 194">
              <a:extLst>
                <a:ext uri="{FF2B5EF4-FFF2-40B4-BE49-F238E27FC236}">
                  <a16:creationId xmlns:a16="http://schemas.microsoft.com/office/drawing/2014/main" id="{446F7748-7045-4CD5-9D51-9B6C6851A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2418"/>
              <a:ext cx="253" cy="166"/>
            </a:xfrm>
            <a:custGeom>
              <a:avLst/>
              <a:gdLst>
                <a:gd name="T0" fmla="*/ 0 w 253"/>
                <a:gd name="T1" fmla="*/ 0 h 166"/>
                <a:gd name="T2" fmla="*/ 105 w 253"/>
                <a:gd name="T3" fmla="*/ 32 h 166"/>
                <a:gd name="T4" fmla="*/ 222 w 253"/>
                <a:gd name="T5" fmla="*/ 18 h 166"/>
                <a:gd name="T6" fmla="*/ 253 w 253"/>
                <a:gd name="T7" fmla="*/ 32 h 166"/>
                <a:gd name="T8" fmla="*/ 247 w 253"/>
                <a:gd name="T9" fmla="*/ 137 h 166"/>
                <a:gd name="T10" fmla="*/ 176 w 253"/>
                <a:gd name="T11" fmla="*/ 166 h 166"/>
                <a:gd name="T12" fmla="*/ 83 w 253"/>
                <a:gd name="T13" fmla="*/ 148 h 166"/>
                <a:gd name="T14" fmla="*/ 81 w 253"/>
                <a:gd name="T15" fmla="*/ 103 h 166"/>
                <a:gd name="T16" fmla="*/ 99 w 253"/>
                <a:gd name="T17" fmla="*/ 63 h 166"/>
                <a:gd name="T18" fmla="*/ 8 w 253"/>
                <a:gd name="T19" fmla="*/ 24 h 166"/>
                <a:gd name="T20" fmla="*/ 0 w 253"/>
                <a:gd name="T21" fmla="*/ 0 h 166"/>
                <a:gd name="T22" fmla="*/ 0 w 253"/>
                <a:gd name="T23" fmla="*/ 0 h 1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3" h="166">
                  <a:moveTo>
                    <a:pt x="0" y="0"/>
                  </a:moveTo>
                  <a:lnTo>
                    <a:pt x="105" y="32"/>
                  </a:lnTo>
                  <a:lnTo>
                    <a:pt x="222" y="18"/>
                  </a:lnTo>
                  <a:lnTo>
                    <a:pt x="253" y="32"/>
                  </a:lnTo>
                  <a:lnTo>
                    <a:pt x="247" y="137"/>
                  </a:lnTo>
                  <a:lnTo>
                    <a:pt x="176" y="166"/>
                  </a:lnTo>
                  <a:lnTo>
                    <a:pt x="83" y="148"/>
                  </a:lnTo>
                  <a:lnTo>
                    <a:pt x="81" y="103"/>
                  </a:lnTo>
                  <a:lnTo>
                    <a:pt x="99" y="63"/>
                  </a:lnTo>
                  <a:lnTo>
                    <a:pt x="8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7" name="Freeform 195">
              <a:extLst>
                <a:ext uri="{FF2B5EF4-FFF2-40B4-BE49-F238E27FC236}">
                  <a16:creationId xmlns:a16="http://schemas.microsoft.com/office/drawing/2014/main" id="{29CCB2E9-B6C2-49A7-9FFC-A58630BD3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6" y="2240"/>
              <a:ext cx="134" cy="160"/>
            </a:xfrm>
            <a:custGeom>
              <a:avLst/>
              <a:gdLst>
                <a:gd name="T0" fmla="*/ 41 w 134"/>
                <a:gd name="T1" fmla="*/ 0 h 160"/>
                <a:gd name="T2" fmla="*/ 63 w 134"/>
                <a:gd name="T3" fmla="*/ 40 h 160"/>
                <a:gd name="T4" fmla="*/ 104 w 134"/>
                <a:gd name="T5" fmla="*/ 60 h 160"/>
                <a:gd name="T6" fmla="*/ 130 w 134"/>
                <a:gd name="T7" fmla="*/ 60 h 160"/>
                <a:gd name="T8" fmla="*/ 134 w 134"/>
                <a:gd name="T9" fmla="*/ 77 h 160"/>
                <a:gd name="T10" fmla="*/ 85 w 134"/>
                <a:gd name="T11" fmla="*/ 70 h 160"/>
                <a:gd name="T12" fmla="*/ 61 w 134"/>
                <a:gd name="T13" fmla="*/ 79 h 160"/>
                <a:gd name="T14" fmla="*/ 61 w 134"/>
                <a:gd name="T15" fmla="*/ 160 h 160"/>
                <a:gd name="T16" fmla="*/ 27 w 134"/>
                <a:gd name="T17" fmla="*/ 79 h 160"/>
                <a:gd name="T18" fmla="*/ 0 w 134"/>
                <a:gd name="T19" fmla="*/ 77 h 160"/>
                <a:gd name="T20" fmla="*/ 27 w 134"/>
                <a:gd name="T21" fmla="*/ 52 h 160"/>
                <a:gd name="T22" fmla="*/ 27 w 134"/>
                <a:gd name="T23" fmla="*/ 10 h 160"/>
                <a:gd name="T24" fmla="*/ 41 w 134"/>
                <a:gd name="T25" fmla="*/ 0 h 160"/>
                <a:gd name="T26" fmla="*/ 41 w 134"/>
                <a:gd name="T27" fmla="*/ 0 h 16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" h="160">
                  <a:moveTo>
                    <a:pt x="41" y="0"/>
                  </a:moveTo>
                  <a:lnTo>
                    <a:pt x="63" y="40"/>
                  </a:lnTo>
                  <a:lnTo>
                    <a:pt x="104" y="60"/>
                  </a:lnTo>
                  <a:lnTo>
                    <a:pt x="130" y="60"/>
                  </a:lnTo>
                  <a:lnTo>
                    <a:pt x="134" y="77"/>
                  </a:lnTo>
                  <a:lnTo>
                    <a:pt x="85" y="70"/>
                  </a:lnTo>
                  <a:lnTo>
                    <a:pt x="61" y="79"/>
                  </a:lnTo>
                  <a:lnTo>
                    <a:pt x="61" y="160"/>
                  </a:lnTo>
                  <a:lnTo>
                    <a:pt x="27" y="79"/>
                  </a:lnTo>
                  <a:lnTo>
                    <a:pt x="0" y="77"/>
                  </a:lnTo>
                  <a:lnTo>
                    <a:pt x="27" y="52"/>
                  </a:lnTo>
                  <a:lnTo>
                    <a:pt x="27" y="1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8" name="Freeform 196">
              <a:extLst>
                <a:ext uri="{FF2B5EF4-FFF2-40B4-BE49-F238E27FC236}">
                  <a16:creationId xmlns:a16="http://schemas.microsoft.com/office/drawing/2014/main" id="{1C0A1840-AA9E-4C74-A551-C6119410C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9" y="2308"/>
              <a:ext cx="160" cy="110"/>
            </a:xfrm>
            <a:custGeom>
              <a:avLst/>
              <a:gdLst>
                <a:gd name="T0" fmla="*/ 83 w 160"/>
                <a:gd name="T1" fmla="*/ 83 h 110"/>
                <a:gd name="T2" fmla="*/ 71 w 160"/>
                <a:gd name="T3" fmla="*/ 106 h 110"/>
                <a:gd name="T4" fmla="*/ 111 w 160"/>
                <a:gd name="T5" fmla="*/ 90 h 110"/>
                <a:gd name="T6" fmla="*/ 138 w 160"/>
                <a:gd name="T7" fmla="*/ 100 h 110"/>
                <a:gd name="T8" fmla="*/ 160 w 160"/>
                <a:gd name="T9" fmla="*/ 83 h 110"/>
                <a:gd name="T10" fmla="*/ 158 w 160"/>
                <a:gd name="T11" fmla="*/ 47 h 110"/>
                <a:gd name="T12" fmla="*/ 115 w 160"/>
                <a:gd name="T13" fmla="*/ 63 h 110"/>
                <a:gd name="T14" fmla="*/ 67 w 160"/>
                <a:gd name="T15" fmla="*/ 45 h 110"/>
                <a:gd name="T16" fmla="*/ 18 w 160"/>
                <a:gd name="T17" fmla="*/ 0 h 110"/>
                <a:gd name="T18" fmla="*/ 18 w 160"/>
                <a:gd name="T19" fmla="*/ 33 h 110"/>
                <a:gd name="T20" fmla="*/ 0 w 160"/>
                <a:gd name="T21" fmla="*/ 110 h 110"/>
                <a:gd name="T22" fmla="*/ 51 w 160"/>
                <a:gd name="T23" fmla="*/ 73 h 110"/>
                <a:gd name="T24" fmla="*/ 83 w 160"/>
                <a:gd name="T25" fmla="*/ 83 h 110"/>
                <a:gd name="T26" fmla="*/ 83 w 160"/>
                <a:gd name="T27" fmla="*/ 83 h 1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0" h="110">
                  <a:moveTo>
                    <a:pt x="83" y="83"/>
                  </a:moveTo>
                  <a:lnTo>
                    <a:pt x="71" y="106"/>
                  </a:lnTo>
                  <a:lnTo>
                    <a:pt x="111" y="90"/>
                  </a:lnTo>
                  <a:lnTo>
                    <a:pt x="138" y="100"/>
                  </a:lnTo>
                  <a:lnTo>
                    <a:pt x="160" y="83"/>
                  </a:lnTo>
                  <a:lnTo>
                    <a:pt x="158" y="47"/>
                  </a:lnTo>
                  <a:lnTo>
                    <a:pt x="115" y="63"/>
                  </a:lnTo>
                  <a:lnTo>
                    <a:pt x="67" y="45"/>
                  </a:lnTo>
                  <a:lnTo>
                    <a:pt x="18" y="0"/>
                  </a:lnTo>
                  <a:lnTo>
                    <a:pt x="18" y="33"/>
                  </a:lnTo>
                  <a:lnTo>
                    <a:pt x="0" y="110"/>
                  </a:lnTo>
                  <a:lnTo>
                    <a:pt x="51" y="73"/>
                  </a:lnTo>
                  <a:lnTo>
                    <a:pt x="83" y="83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9" name="Freeform 197">
              <a:extLst>
                <a:ext uri="{FF2B5EF4-FFF2-40B4-BE49-F238E27FC236}">
                  <a16:creationId xmlns:a16="http://schemas.microsoft.com/office/drawing/2014/main" id="{C0C792B2-791E-4962-94FB-3412D3DB1A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7" y="2353"/>
              <a:ext cx="121" cy="81"/>
            </a:xfrm>
            <a:custGeom>
              <a:avLst/>
              <a:gdLst>
                <a:gd name="T0" fmla="*/ 121 w 121"/>
                <a:gd name="T1" fmla="*/ 12 h 81"/>
                <a:gd name="T2" fmla="*/ 91 w 121"/>
                <a:gd name="T3" fmla="*/ 42 h 81"/>
                <a:gd name="T4" fmla="*/ 28 w 121"/>
                <a:gd name="T5" fmla="*/ 43 h 81"/>
                <a:gd name="T6" fmla="*/ 16 w 121"/>
                <a:gd name="T7" fmla="*/ 57 h 81"/>
                <a:gd name="T8" fmla="*/ 4 w 121"/>
                <a:gd name="T9" fmla="*/ 81 h 81"/>
                <a:gd name="T10" fmla="*/ 0 w 121"/>
                <a:gd name="T11" fmla="*/ 55 h 81"/>
                <a:gd name="T12" fmla="*/ 16 w 121"/>
                <a:gd name="T13" fmla="*/ 24 h 81"/>
                <a:gd name="T14" fmla="*/ 43 w 121"/>
                <a:gd name="T15" fmla="*/ 22 h 81"/>
                <a:gd name="T16" fmla="*/ 69 w 121"/>
                <a:gd name="T17" fmla="*/ 0 h 81"/>
                <a:gd name="T18" fmla="*/ 87 w 121"/>
                <a:gd name="T19" fmla="*/ 12 h 81"/>
                <a:gd name="T20" fmla="*/ 121 w 121"/>
                <a:gd name="T21" fmla="*/ 12 h 81"/>
                <a:gd name="T22" fmla="*/ 121 w 121"/>
                <a:gd name="T23" fmla="*/ 12 h 8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1" h="81">
                  <a:moveTo>
                    <a:pt x="121" y="12"/>
                  </a:moveTo>
                  <a:lnTo>
                    <a:pt x="91" y="42"/>
                  </a:lnTo>
                  <a:lnTo>
                    <a:pt x="28" y="43"/>
                  </a:lnTo>
                  <a:lnTo>
                    <a:pt x="16" y="57"/>
                  </a:lnTo>
                  <a:lnTo>
                    <a:pt x="4" y="81"/>
                  </a:lnTo>
                  <a:lnTo>
                    <a:pt x="0" y="55"/>
                  </a:lnTo>
                  <a:lnTo>
                    <a:pt x="16" y="24"/>
                  </a:lnTo>
                  <a:lnTo>
                    <a:pt x="43" y="22"/>
                  </a:lnTo>
                  <a:lnTo>
                    <a:pt x="69" y="0"/>
                  </a:lnTo>
                  <a:lnTo>
                    <a:pt x="87" y="12"/>
                  </a:lnTo>
                  <a:lnTo>
                    <a:pt x="121" y="12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0" name="Freeform 198">
              <a:extLst>
                <a:ext uri="{FF2B5EF4-FFF2-40B4-BE49-F238E27FC236}">
                  <a16:creationId xmlns:a16="http://schemas.microsoft.com/office/drawing/2014/main" id="{74042AA8-8A27-40EF-AA5B-F23D1398F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" y="3610"/>
              <a:ext cx="87" cy="221"/>
            </a:xfrm>
            <a:custGeom>
              <a:avLst/>
              <a:gdLst>
                <a:gd name="T0" fmla="*/ 79 w 87"/>
                <a:gd name="T1" fmla="*/ 6 h 221"/>
                <a:gd name="T2" fmla="*/ 87 w 87"/>
                <a:gd name="T3" fmla="*/ 116 h 221"/>
                <a:gd name="T4" fmla="*/ 75 w 87"/>
                <a:gd name="T5" fmla="*/ 181 h 221"/>
                <a:gd name="T6" fmla="*/ 50 w 87"/>
                <a:gd name="T7" fmla="*/ 213 h 221"/>
                <a:gd name="T8" fmla="*/ 30 w 87"/>
                <a:gd name="T9" fmla="*/ 221 h 221"/>
                <a:gd name="T10" fmla="*/ 6 w 87"/>
                <a:gd name="T11" fmla="*/ 199 h 221"/>
                <a:gd name="T12" fmla="*/ 4 w 87"/>
                <a:gd name="T13" fmla="*/ 142 h 221"/>
                <a:gd name="T14" fmla="*/ 38 w 87"/>
                <a:gd name="T15" fmla="*/ 96 h 221"/>
                <a:gd name="T16" fmla="*/ 26 w 87"/>
                <a:gd name="T17" fmla="*/ 89 h 221"/>
                <a:gd name="T18" fmla="*/ 0 w 87"/>
                <a:gd name="T19" fmla="*/ 104 h 221"/>
                <a:gd name="T20" fmla="*/ 2 w 87"/>
                <a:gd name="T21" fmla="*/ 0 h 221"/>
                <a:gd name="T22" fmla="*/ 79 w 87"/>
                <a:gd name="T23" fmla="*/ 6 h 221"/>
                <a:gd name="T24" fmla="*/ 79 w 87"/>
                <a:gd name="T25" fmla="*/ 6 h 2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7" h="221">
                  <a:moveTo>
                    <a:pt x="79" y="6"/>
                  </a:moveTo>
                  <a:lnTo>
                    <a:pt x="87" y="116"/>
                  </a:lnTo>
                  <a:lnTo>
                    <a:pt x="75" y="181"/>
                  </a:lnTo>
                  <a:lnTo>
                    <a:pt x="50" y="213"/>
                  </a:lnTo>
                  <a:lnTo>
                    <a:pt x="30" y="221"/>
                  </a:lnTo>
                  <a:lnTo>
                    <a:pt x="6" y="199"/>
                  </a:lnTo>
                  <a:lnTo>
                    <a:pt x="4" y="142"/>
                  </a:lnTo>
                  <a:lnTo>
                    <a:pt x="38" y="96"/>
                  </a:lnTo>
                  <a:lnTo>
                    <a:pt x="26" y="89"/>
                  </a:lnTo>
                  <a:lnTo>
                    <a:pt x="0" y="104"/>
                  </a:lnTo>
                  <a:lnTo>
                    <a:pt x="2" y="0"/>
                  </a:lnTo>
                  <a:lnTo>
                    <a:pt x="79" y="6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1" name="Freeform 199">
              <a:extLst>
                <a:ext uri="{FF2B5EF4-FFF2-40B4-BE49-F238E27FC236}">
                  <a16:creationId xmlns:a16="http://schemas.microsoft.com/office/drawing/2014/main" id="{1B31E690-E18F-46D5-AFDB-82722C753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" y="3669"/>
              <a:ext cx="236" cy="300"/>
            </a:xfrm>
            <a:custGeom>
              <a:avLst/>
              <a:gdLst>
                <a:gd name="T0" fmla="*/ 157 w 236"/>
                <a:gd name="T1" fmla="*/ 0 h 300"/>
                <a:gd name="T2" fmla="*/ 202 w 236"/>
                <a:gd name="T3" fmla="*/ 45 h 300"/>
                <a:gd name="T4" fmla="*/ 234 w 236"/>
                <a:gd name="T5" fmla="*/ 89 h 300"/>
                <a:gd name="T6" fmla="*/ 236 w 236"/>
                <a:gd name="T7" fmla="*/ 118 h 300"/>
                <a:gd name="T8" fmla="*/ 236 w 236"/>
                <a:gd name="T9" fmla="*/ 176 h 300"/>
                <a:gd name="T10" fmla="*/ 188 w 236"/>
                <a:gd name="T11" fmla="*/ 223 h 300"/>
                <a:gd name="T12" fmla="*/ 169 w 236"/>
                <a:gd name="T13" fmla="*/ 269 h 300"/>
                <a:gd name="T14" fmla="*/ 129 w 236"/>
                <a:gd name="T15" fmla="*/ 276 h 300"/>
                <a:gd name="T16" fmla="*/ 101 w 236"/>
                <a:gd name="T17" fmla="*/ 300 h 300"/>
                <a:gd name="T18" fmla="*/ 8 w 236"/>
                <a:gd name="T19" fmla="*/ 174 h 300"/>
                <a:gd name="T20" fmla="*/ 0 w 236"/>
                <a:gd name="T21" fmla="*/ 95 h 300"/>
                <a:gd name="T22" fmla="*/ 8 w 236"/>
                <a:gd name="T23" fmla="*/ 81 h 300"/>
                <a:gd name="T24" fmla="*/ 56 w 236"/>
                <a:gd name="T25" fmla="*/ 65 h 300"/>
                <a:gd name="T26" fmla="*/ 85 w 236"/>
                <a:gd name="T27" fmla="*/ 45 h 300"/>
                <a:gd name="T28" fmla="*/ 157 w 236"/>
                <a:gd name="T29" fmla="*/ 0 h 300"/>
                <a:gd name="T30" fmla="*/ 157 w 236"/>
                <a:gd name="T31" fmla="*/ 0 h 30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6" h="300">
                  <a:moveTo>
                    <a:pt x="157" y="0"/>
                  </a:moveTo>
                  <a:lnTo>
                    <a:pt x="202" y="45"/>
                  </a:lnTo>
                  <a:lnTo>
                    <a:pt x="234" y="89"/>
                  </a:lnTo>
                  <a:lnTo>
                    <a:pt x="236" y="118"/>
                  </a:lnTo>
                  <a:lnTo>
                    <a:pt x="236" y="176"/>
                  </a:lnTo>
                  <a:lnTo>
                    <a:pt x="188" y="223"/>
                  </a:lnTo>
                  <a:lnTo>
                    <a:pt x="169" y="269"/>
                  </a:lnTo>
                  <a:lnTo>
                    <a:pt x="129" y="276"/>
                  </a:lnTo>
                  <a:lnTo>
                    <a:pt x="101" y="300"/>
                  </a:lnTo>
                  <a:lnTo>
                    <a:pt x="8" y="174"/>
                  </a:lnTo>
                  <a:lnTo>
                    <a:pt x="0" y="95"/>
                  </a:lnTo>
                  <a:lnTo>
                    <a:pt x="8" y="81"/>
                  </a:lnTo>
                  <a:lnTo>
                    <a:pt x="56" y="65"/>
                  </a:lnTo>
                  <a:lnTo>
                    <a:pt x="85" y="45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2" name="Freeform 200">
              <a:extLst>
                <a:ext uri="{FF2B5EF4-FFF2-40B4-BE49-F238E27FC236}">
                  <a16:creationId xmlns:a16="http://schemas.microsoft.com/office/drawing/2014/main" id="{8A1E8970-7798-4D29-A4E1-0092F082B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85" y="3718"/>
              <a:ext cx="34" cy="62"/>
            </a:xfrm>
            <a:custGeom>
              <a:avLst/>
              <a:gdLst>
                <a:gd name="T0" fmla="*/ 0 w 34"/>
                <a:gd name="T1" fmla="*/ 4 h 62"/>
                <a:gd name="T2" fmla="*/ 6 w 34"/>
                <a:gd name="T3" fmla="*/ 28 h 62"/>
                <a:gd name="T4" fmla="*/ 34 w 34"/>
                <a:gd name="T5" fmla="*/ 62 h 62"/>
                <a:gd name="T6" fmla="*/ 34 w 34"/>
                <a:gd name="T7" fmla="*/ 36 h 62"/>
                <a:gd name="T8" fmla="*/ 10 w 34"/>
                <a:gd name="T9" fmla="*/ 0 h 62"/>
                <a:gd name="T10" fmla="*/ 0 w 34"/>
                <a:gd name="T11" fmla="*/ 4 h 62"/>
                <a:gd name="T12" fmla="*/ 0 w 34"/>
                <a:gd name="T13" fmla="*/ 4 h 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62">
                  <a:moveTo>
                    <a:pt x="0" y="4"/>
                  </a:moveTo>
                  <a:lnTo>
                    <a:pt x="6" y="28"/>
                  </a:lnTo>
                  <a:lnTo>
                    <a:pt x="34" y="62"/>
                  </a:lnTo>
                  <a:lnTo>
                    <a:pt x="34" y="36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3" name="Freeform 201">
              <a:extLst>
                <a:ext uri="{FF2B5EF4-FFF2-40B4-BE49-F238E27FC236}">
                  <a16:creationId xmlns:a16="http://schemas.microsoft.com/office/drawing/2014/main" id="{66373060-5EB9-4D88-B2CF-3B6794029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" y="3710"/>
              <a:ext cx="65" cy="135"/>
            </a:xfrm>
            <a:custGeom>
              <a:avLst/>
              <a:gdLst>
                <a:gd name="T0" fmla="*/ 2 w 65"/>
                <a:gd name="T1" fmla="*/ 38 h 135"/>
                <a:gd name="T2" fmla="*/ 0 w 65"/>
                <a:gd name="T3" fmla="*/ 0 h 135"/>
                <a:gd name="T4" fmla="*/ 17 w 65"/>
                <a:gd name="T5" fmla="*/ 24 h 135"/>
                <a:gd name="T6" fmla="*/ 31 w 65"/>
                <a:gd name="T7" fmla="*/ 36 h 135"/>
                <a:gd name="T8" fmla="*/ 25 w 65"/>
                <a:gd name="T9" fmla="*/ 70 h 135"/>
                <a:gd name="T10" fmla="*/ 59 w 65"/>
                <a:gd name="T11" fmla="*/ 97 h 135"/>
                <a:gd name="T12" fmla="*/ 65 w 65"/>
                <a:gd name="T13" fmla="*/ 135 h 135"/>
                <a:gd name="T14" fmla="*/ 25 w 65"/>
                <a:gd name="T15" fmla="*/ 125 h 135"/>
                <a:gd name="T16" fmla="*/ 9 w 65"/>
                <a:gd name="T17" fmla="*/ 77 h 135"/>
                <a:gd name="T18" fmla="*/ 2 w 65"/>
                <a:gd name="T19" fmla="*/ 38 h 135"/>
                <a:gd name="T20" fmla="*/ 2 w 65"/>
                <a:gd name="T21" fmla="*/ 38 h 13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" h="135">
                  <a:moveTo>
                    <a:pt x="2" y="38"/>
                  </a:moveTo>
                  <a:lnTo>
                    <a:pt x="0" y="0"/>
                  </a:lnTo>
                  <a:lnTo>
                    <a:pt x="17" y="24"/>
                  </a:lnTo>
                  <a:lnTo>
                    <a:pt x="31" y="36"/>
                  </a:lnTo>
                  <a:lnTo>
                    <a:pt x="25" y="70"/>
                  </a:lnTo>
                  <a:lnTo>
                    <a:pt x="59" y="97"/>
                  </a:lnTo>
                  <a:lnTo>
                    <a:pt x="65" y="135"/>
                  </a:lnTo>
                  <a:lnTo>
                    <a:pt x="25" y="125"/>
                  </a:lnTo>
                  <a:lnTo>
                    <a:pt x="9" y="77"/>
                  </a:lnTo>
                  <a:lnTo>
                    <a:pt x="2" y="38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4" name="Freeform 202">
              <a:extLst>
                <a:ext uri="{FF2B5EF4-FFF2-40B4-BE49-F238E27FC236}">
                  <a16:creationId xmlns:a16="http://schemas.microsoft.com/office/drawing/2014/main" id="{47067B44-C0E0-40F3-AAC9-FBFE6AEDF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" y="3831"/>
              <a:ext cx="26" cy="111"/>
            </a:xfrm>
            <a:custGeom>
              <a:avLst/>
              <a:gdLst>
                <a:gd name="T0" fmla="*/ 12 w 26"/>
                <a:gd name="T1" fmla="*/ 0 h 111"/>
                <a:gd name="T2" fmla="*/ 0 w 26"/>
                <a:gd name="T3" fmla="*/ 12 h 111"/>
                <a:gd name="T4" fmla="*/ 8 w 26"/>
                <a:gd name="T5" fmla="*/ 49 h 111"/>
                <a:gd name="T6" fmla="*/ 4 w 26"/>
                <a:gd name="T7" fmla="*/ 111 h 111"/>
                <a:gd name="T8" fmla="*/ 26 w 26"/>
                <a:gd name="T9" fmla="*/ 107 h 111"/>
                <a:gd name="T10" fmla="*/ 26 w 26"/>
                <a:gd name="T11" fmla="*/ 14 h 111"/>
                <a:gd name="T12" fmla="*/ 12 w 26"/>
                <a:gd name="T13" fmla="*/ 0 h 111"/>
                <a:gd name="T14" fmla="*/ 12 w 26"/>
                <a:gd name="T15" fmla="*/ 0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" h="111">
                  <a:moveTo>
                    <a:pt x="12" y="0"/>
                  </a:moveTo>
                  <a:lnTo>
                    <a:pt x="0" y="12"/>
                  </a:lnTo>
                  <a:lnTo>
                    <a:pt x="8" y="49"/>
                  </a:lnTo>
                  <a:lnTo>
                    <a:pt x="4" y="111"/>
                  </a:lnTo>
                  <a:lnTo>
                    <a:pt x="26" y="107"/>
                  </a:lnTo>
                  <a:lnTo>
                    <a:pt x="26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5" name="Freeform 203">
              <a:extLst>
                <a:ext uri="{FF2B5EF4-FFF2-40B4-BE49-F238E27FC236}">
                  <a16:creationId xmlns:a16="http://schemas.microsoft.com/office/drawing/2014/main" id="{5F36DCBB-0F67-4F4F-A358-DDD9FCBB4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" y="3752"/>
              <a:ext cx="123" cy="213"/>
            </a:xfrm>
            <a:custGeom>
              <a:avLst/>
              <a:gdLst>
                <a:gd name="T0" fmla="*/ 28 w 123"/>
                <a:gd name="T1" fmla="*/ 0 h 213"/>
                <a:gd name="T2" fmla="*/ 38 w 123"/>
                <a:gd name="T3" fmla="*/ 31 h 213"/>
                <a:gd name="T4" fmla="*/ 68 w 123"/>
                <a:gd name="T5" fmla="*/ 53 h 213"/>
                <a:gd name="T6" fmla="*/ 121 w 123"/>
                <a:gd name="T7" fmla="*/ 51 h 213"/>
                <a:gd name="T8" fmla="*/ 113 w 123"/>
                <a:gd name="T9" fmla="*/ 71 h 213"/>
                <a:gd name="T10" fmla="*/ 87 w 123"/>
                <a:gd name="T11" fmla="*/ 71 h 213"/>
                <a:gd name="T12" fmla="*/ 93 w 123"/>
                <a:gd name="T13" fmla="*/ 124 h 213"/>
                <a:gd name="T14" fmla="*/ 121 w 123"/>
                <a:gd name="T15" fmla="*/ 162 h 213"/>
                <a:gd name="T16" fmla="*/ 123 w 123"/>
                <a:gd name="T17" fmla="*/ 197 h 213"/>
                <a:gd name="T18" fmla="*/ 101 w 123"/>
                <a:gd name="T19" fmla="*/ 213 h 213"/>
                <a:gd name="T20" fmla="*/ 78 w 123"/>
                <a:gd name="T21" fmla="*/ 166 h 213"/>
                <a:gd name="T22" fmla="*/ 18 w 123"/>
                <a:gd name="T23" fmla="*/ 120 h 213"/>
                <a:gd name="T24" fmla="*/ 0 w 123"/>
                <a:gd name="T25" fmla="*/ 49 h 213"/>
                <a:gd name="T26" fmla="*/ 4 w 123"/>
                <a:gd name="T27" fmla="*/ 0 h 213"/>
                <a:gd name="T28" fmla="*/ 28 w 123"/>
                <a:gd name="T29" fmla="*/ 0 h 213"/>
                <a:gd name="T30" fmla="*/ 28 w 123"/>
                <a:gd name="T31" fmla="*/ 0 h 2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3" h="213">
                  <a:moveTo>
                    <a:pt x="28" y="0"/>
                  </a:moveTo>
                  <a:lnTo>
                    <a:pt x="38" y="31"/>
                  </a:lnTo>
                  <a:lnTo>
                    <a:pt x="68" y="53"/>
                  </a:lnTo>
                  <a:lnTo>
                    <a:pt x="121" y="51"/>
                  </a:lnTo>
                  <a:lnTo>
                    <a:pt x="113" y="71"/>
                  </a:lnTo>
                  <a:lnTo>
                    <a:pt x="87" y="71"/>
                  </a:lnTo>
                  <a:lnTo>
                    <a:pt x="93" y="124"/>
                  </a:lnTo>
                  <a:lnTo>
                    <a:pt x="121" y="162"/>
                  </a:lnTo>
                  <a:lnTo>
                    <a:pt x="123" y="197"/>
                  </a:lnTo>
                  <a:lnTo>
                    <a:pt x="101" y="213"/>
                  </a:lnTo>
                  <a:lnTo>
                    <a:pt x="78" y="166"/>
                  </a:lnTo>
                  <a:lnTo>
                    <a:pt x="18" y="120"/>
                  </a:lnTo>
                  <a:lnTo>
                    <a:pt x="0" y="49"/>
                  </a:lnTo>
                  <a:lnTo>
                    <a:pt x="4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6" name="Freeform 204">
              <a:extLst>
                <a:ext uri="{FF2B5EF4-FFF2-40B4-BE49-F238E27FC236}">
                  <a16:creationId xmlns:a16="http://schemas.microsoft.com/office/drawing/2014/main" id="{EA42B8B5-FE8E-44C1-A1F1-2D9AED9D6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" y="3685"/>
              <a:ext cx="58" cy="98"/>
            </a:xfrm>
            <a:custGeom>
              <a:avLst/>
              <a:gdLst>
                <a:gd name="T0" fmla="*/ 40 w 58"/>
                <a:gd name="T1" fmla="*/ 0 h 98"/>
                <a:gd name="T2" fmla="*/ 0 w 58"/>
                <a:gd name="T3" fmla="*/ 37 h 98"/>
                <a:gd name="T4" fmla="*/ 42 w 58"/>
                <a:gd name="T5" fmla="*/ 98 h 98"/>
                <a:gd name="T6" fmla="*/ 58 w 58"/>
                <a:gd name="T7" fmla="*/ 53 h 98"/>
                <a:gd name="T8" fmla="*/ 40 w 58"/>
                <a:gd name="T9" fmla="*/ 0 h 98"/>
                <a:gd name="T10" fmla="*/ 40 w 58"/>
                <a:gd name="T11" fmla="*/ 0 h 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8" h="98">
                  <a:moveTo>
                    <a:pt x="40" y="0"/>
                  </a:moveTo>
                  <a:lnTo>
                    <a:pt x="0" y="37"/>
                  </a:lnTo>
                  <a:lnTo>
                    <a:pt x="42" y="98"/>
                  </a:lnTo>
                  <a:lnTo>
                    <a:pt x="58" y="5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7" name="Freeform 205">
              <a:extLst>
                <a:ext uri="{FF2B5EF4-FFF2-40B4-BE49-F238E27FC236}">
                  <a16:creationId xmlns:a16="http://schemas.microsoft.com/office/drawing/2014/main" id="{D2A80D01-3D62-471E-A2DA-BFEB85EC9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" y="2268"/>
              <a:ext cx="421" cy="371"/>
            </a:xfrm>
            <a:custGeom>
              <a:avLst/>
              <a:gdLst>
                <a:gd name="T0" fmla="*/ 36 w 421"/>
                <a:gd name="T1" fmla="*/ 65 h 371"/>
                <a:gd name="T2" fmla="*/ 22 w 421"/>
                <a:gd name="T3" fmla="*/ 97 h 371"/>
                <a:gd name="T4" fmla="*/ 50 w 421"/>
                <a:gd name="T5" fmla="*/ 170 h 371"/>
                <a:gd name="T6" fmla="*/ 34 w 421"/>
                <a:gd name="T7" fmla="*/ 209 h 371"/>
                <a:gd name="T8" fmla="*/ 0 w 421"/>
                <a:gd name="T9" fmla="*/ 225 h 371"/>
                <a:gd name="T10" fmla="*/ 32 w 421"/>
                <a:gd name="T11" fmla="*/ 251 h 371"/>
                <a:gd name="T12" fmla="*/ 73 w 421"/>
                <a:gd name="T13" fmla="*/ 289 h 371"/>
                <a:gd name="T14" fmla="*/ 158 w 421"/>
                <a:gd name="T15" fmla="*/ 371 h 371"/>
                <a:gd name="T16" fmla="*/ 247 w 421"/>
                <a:gd name="T17" fmla="*/ 338 h 371"/>
                <a:gd name="T18" fmla="*/ 319 w 421"/>
                <a:gd name="T19" fmla="*/ 281 h 371"/>
                <a:gd name="T20" fmla="*/ 352 w 421"/>
                <a:gd name="T21" fmla="*/ 267 h 371"/>
                <a:gd name="T22" fmla="*/ 346 w 421"/>
                <a:gd name="T23" fmla="*/ 247 h 371"/>
                <a:gd name="T24" fmla="*/ 368 w 421"/>
                <a:gd name="T25" fmla="*/ 227 h 371"/>
                <a:gd name="T26" fmla="*/ 390 w 421"/>
                <a:gd name="T27" fmla="*/ 202 h 371"/>
                <a:gd name="T28" fmla="*/ 402 w 421"/>
                <a:gd name="T29" fmla="*/ 156 h 371"/>
                <a:gd name="T30" fmla="*/ 398 w 421"/>
                <a:gd name="T31" fmla="*/ 132 h 371"/>
                <a:gd name="T32" fmla="*/ 404 w 421"/>
                <a:gd name="T33" fmla="*/ 105 h 371"/>
                <a:gd name="T34" fmla="*/ 406 w 421"/>
                <a:gd name="T35" fmla="*/ 85 h 371"/>
                <a:gd name="T36" fmla="*/ 415 w 421"/>
                <a:gd name="T37" fmla="*/ 65 h 371"/>
                <a:gd name="T38" fmla="*/ 421 w 421"/>
                <a:gd name="T39" fmla="*/ 12 h 371"/>
                <a:gd name="T40" fmla="*/ 332 w 421"/>
                <a:gd name="T41" fmla="*/ 0 h 371"/>
                <a:gd name="T42" fmla="*/ 119 w 421"/>
                <a:gd name="T43" fmla="*/ 59 h 371"/>
                <a:gd name="T44" fmla="*/ 36 w 421"/>
                <a:gd name="T45" fmla="*/ 65 h 371"/>
                <a:gd name="T46" fmla="*/ 36 w 421"/>
                <a:gd name="T47" fmla="*/ 65 h 37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421" h="371">
                  <a:moveTo>
                    <a:pt x="36" y="65"/>
                  </a:moveTo>
                  <a:lnTo>
                    <a:pt x="22" y="97"/>
                  </a:lnTo>
                  <a:lnTo>
                    <a:pt x="50" y="170"/>
                  </a:lnTo>
                  <a:lnTo>
                    <a:pt x="34" y="209"/>
                  </a:lnTo>
                  <a:lnTo>
                    <a:pt x="0" y="225"/>
                  </a:lnTo>
                  <a:lnTo>
                    <a:pt x="32" y="251"/>
                  </a:lnTo>
                  <a:lnTo>
                    <a:pt x="73" y="289"/>
                  </a:lnTo>
                  <a:lnTo>
                    <a:pt x="158" y="371"/>
                  </a:lnTo>
                  <a:lnTo>
                    <a:pt x="247" y="338"/>
                  </a:lnTo>
                  <a:lnTo>
                    <a:pt x="319" y="281"/>
                  </a:lnTo>
                  <a:lnTo>
                    <a:pt x="352" y="267"/>
                  </a:lnTo>
                  <a:lnTo>
                    <a:pt x="346" y="247"/>
                  </a:lnTo>
                  <a:lnTo>
                    <a:pt x="368" y="227"/>
                  </a:lnTo>
                  <a:lnTo>
                    <a:pt x="390" y="202"/>
                  </a:lnTo>
                  <a:lnTo>
                    <a:pt x="402" y="156"/>
                  </a:lnTo>
                  <a:lnTo>
                    <a:pt x="398" y="132"/>
                  </a:lnTo>
                  <a:lnTo>
                    <a:pt x="404" y="105"/>
                  </a:lnTo>
                  <a:lnTo>
                    <a:pt x="406" y="85"/>
                  </a:lnTo>
                  <a:lnTo>
                    <a:pt x="415" y="65"/>
                  </a:lnTo>
                  <a:lnTo>
                    <a:pt x="421" y="12"/>
                  </a:lnTo>
                  <a:lnTo>
                    <a:pt x="332" y="0"/>
                  </a:lnTo>
                  <a:lnTo>
                    <a:pt x="119" y="59"/>
                  </a:lnTo>
                  <a:lnTo>
                    <a:pt x="36" y="65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8" name="Freeform 206">
              <a:extLst>
                <a:ext uri="{FF2B5EF4-FFF2-40B4-BE49-F238E27FC236}">
                  <a16:creationId xmlns:a16="http://schemas.microsoft.com/office/drawing/2014/main" id="{AC86DBA5-78DA-48BA-9F4B-4B8D438CA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" y="2357"/>
              <a:ext cx="51" cy="45"/>
            </a:xfrm>
            <a:custGeom>
              <a:avLst/>
              <a:gdLst>
                <a:gd name="T0" fmla="*/ 37 w 51"/>
                <a:gd name="T1" fmla="*/ 0 h 45"/>
                <a:gd name="T2" fmla="*/ 4 w 51"/>
                <a:gd name="T3" fmla="*/ 2 h 45"/>
                <a:gd name="T4" fmla="*/ 0 w 51"/>
                <a:gd name="T5" fmla="*/ 22 h 45"/>
                <a:gd name="T6" fmla="*/ 25 w 51"/>
                <a:gd name="T7" fmla="*/ 45 h 45"/>
                <a:gd name="T8" fmla="*/ 51 w 51"/>
                <a:gd name="T9" fmla="*/ 36 h 45"/>
                <a:gd name="T10" fmla="*/ 37 w 51"/>
                <a:gd name="T11" fmla="*/ 0 h 45"/>
                <a:gd name="T12" fmla="*/ 37 w 51"/>
                <a:gd name="T13" fmla="*/ 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" h="45">
                  <a:moveTo>
                    <a:pt x="37" y="0"/>
                  </a:moveTo>
                  <a:lnTo>
                    <a:pt x="4" y="2"/>
                  </a:lnTo>
                  <a:lnTo>
                    <a:pt x="0" y="22"/>
                  </a:lnTo>
                  <a:lnTo>
                    <a:pt x="25" y="45"/>
                  </a:lnTo>
                  <a:lnTo>
                    <a:pt x="51" y="36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89" name="Freeform 207">
              <a:extLst>
                <a:ext uri="{FF2B5EF4-FFF2-40B4-BE49-F238E27FC236}">
                  <a16:creationId xmlns:a16="http://schemas.microsoft.com/office/drawing/2014/main" id="{B089435F-DAA4-4A26-831F-086C9FEBD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" y="2400"/>
              <a:ext cx="44" cy="58"/>
            </a:xfrm>
            <a:custGeom>
              <a:avLst/>
              <a:gdLst>
                <a:gd name="T0" fmla="*/ 44 w 44"/>
                <a:gd name="T1" fmla="*/ 0 h 58"/>
                <a:gd name="T2" fmla="*/ 28 w 44"/>
                <a:gd name="T3" fmla="*/ 12 h 58"/>
                <a:gd name="T4" fmla="*/ 28 w 44"/>
                <a:gd name="T5" fmla="*/ 36 h 58"/>
                <a:gd name="T6" fmla="*/ 36 w 44"/>
                <a:gd name="T7" fmla="*/ 50 h 58"/>
                <a:gd name="T8" fmla="*/ 16 w 44"/>
                <a:gd name="T9" fmla="*/ 58 h 58"/>
                <a:gd name="T10" fmla="*/ 0 w 44"/>
                <a:gd name="T11" fmla="*/ 46 h 58"/>
                <a:gd name="T12" fmla="*/ 8 w 44"/>
                <a:gd name="T13" fmla="*/ 18 h 58"/>
                <a:gd name="T14" fmla="*/ 44 w 44"/>
                <a:gd name="T15" fmla="*/ 0 h 58"/>
                <a:gd name="T16" fmla="*/ 44 w 44"/>
                <a:gd name="T17" fmla="*/ 0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" h="58">
                  <a:moveTo>
                    <a:pt x="44" y="0"/>
                  </a:moveTo>
                  <a:lnTo>
                    <a:pt x="28" y="12"/>
                  </a:lnTo>
                  <a:lnTo>
                    <a:pt x="28" y="36"/>
                  </a:lnTo>
                  <a:lnTo>
                    <a:pt x="36" y="50"/>
                  </a:lnTo>
                  <a:lnTo>
                    <a:pt x="16" y="58"/>
                  </a:lnTo>
                  <a:lnTo>
                    <a:pt x="0" y="46"/>
                  </a:lnTo>
                  <a:lnTo>
                    <a:pt x="8" y="18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0" name="Freeform 208">
              <a:extLst>
                <a:ext uri="{FF2B5EF4-FFF2-40B4-BE49-F238E27FC236}">
                  <a16:creationId xmlns:a16="http://schemas.microsoft.com/office/drawing/2014/main" id="{BC3B4822-0228-46B9-B7F7-EA77C101D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" y="2406"/>
              <a:ext cx="178" cy="93"/>
            </a:xfrm>
            <a:custGeom>
              <a:avLst/>
              <a:gdLst>
                <a:gd name="T0" fmla="*/ 125 w 178"/>
                <a:gd name="T1" fmla="*/ 10 h 93"/>
                <a:gd name="T2" fmla="*/ 174 w 178"/>
                <a:gd name="T3" fmla="*/ 16 h 93"/>
                <a:gd name="T4" fmla="*/ 178 w 178"/>
                <a:gd name="T5" fmla="*/ 32 h 93"/>
                <a:gd name="T6" fmla="*/ 159 w 178"/>
                <a:gd name="T7" fmla="*/ 52 h 93"/>
                <a:gd name="T8" fmla="*/ 137 w 178"/>
                <a:gd name="T9" fmla="*/ 56 h 93"/>
                <a:gd name="T10" fmla="*/ 133 w 178"/>
                <a:gd name="T11" fmla="*/ 32 h 93"/>
                <a:gd name="T12" fmla="*/ 79 w 178"/>
                <a:gd name="T13" fmla="*/ 28 h 93"/>
                <a:gd name="T14" fmla="*/ 81 w 178"/>
                <a:gd name="T15" fmla="*/ 52 h 93"/>
                <a:gd name="T16" fmla="*/ 115 w 178"/>
                <a:gd name="T17" fmla="*/ 66 h 93"/>
                <a:gd name="T18" fmla="*/ 109 w 178"/>
                <a:gd name="T19" fmla="*/ 87 h 93"/>
                <a:gd name="T20" fmla="*/ 99 w 178"/>
                <a:gd name="T21" fmla="*/ 93 h 93"/>
                <a:gd name="T22" fmla="*/ 91 w 178"/>
                <a:gd name="T23" fmla="*/ 73 h 93"/>
                <a:gd name="T24" fmla="*/ 50 w 178"/>
                <a:gd name="T25" fmla="*/ 38 h 93"/>
                <a:gd name="T26" fmla="*/ 0 w 178"/>
                <a:gd name="T27" fmla="*/ 22 h 93"/>
                <a:gd name="T28" fmla="*/ 42 w 178"/>
                <a:gd name="T29" fmla="*/ 0 h 93"/>
                <a:gd name="T30" fmla="*/ 70 w 178"/>
                <a:gd name="T31" fmla="*/ 0 h 93"/>
                <a:gd name="T32" fmla="*/ 87 w 178"/>
                <a:gd name="T33" fmla="*/ 18 h 93"/>
                <a:gd name="T34" fmla="*/ 125 w 178"/>
                <a:gd name="T35" fmla="*/ 10 h 93"/>
                <a:gd name="T36" fmla="*/ 125 w 178"/>
                <a:gd name="T37" fmla="*/ 10 h 9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8" h="93">
                  <a:moveTo>
                    <a:pt x="125" y="10"/>
                  </a:moveTo>
                  <a:lnTo>
                    <a:pt x="174" y="16"/>
                  </a:lnTo>
                  <a:lnTo>
                    <a:pt x="178" y="32"/>
                  </a:lnTo>
                  <a:lnTo>
                    <a:pt x="159" y="52"/>
                  </a:lnTo>
                  <a:lnTo>
                    <a:pt x="137" y="56"/>
                  </a:lnTo>
                  <a:lnTo>
                    <a:pt x="133" y="32"/>
                  </a:lnTo>
                  <a:lnTo>
                    <a:pt x="79" y="28"/>
                  </a:lnTo>
                  <a:lnTo>
                    <a:pt x="81" y="52"/>
                  </a:lnTo>
                  <a:lnTo>
                    <a:pt x="115" y="66"/>
                  </a:lnTo>
                  <a:lnTo>
                    <a:pt x="109" y="87"/>
                  </a:lnTo>
                  <a:lnTo>
                    <a:pt x="99" y="93"/>
                  </a:lnTo>
                  <a:lnTo>
                    <a:pt x="91" y="73"/>
                  </a:lnTo>
                  <a:lnTo>
                    <a:pt x="50" y="38"/>
                  </a:lnTo>
                  <a:lnTo>
                    <a:pt x="0" y="22"/>
                  </a:lnTo>
                  <a:lnTo>
                    <a:pt x="42" y="0"/>
                  </a:lnTo>
                  <a:lnTo>
                    <a:pt x="70" y="0"/>
                  </a:lnTo>
                  <a:lnTo>
                    <a:pt x="87" y="18"/>
                  </a:lnTo>
                  <a:lnTo>
                    <a:pt x="125" y="10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1" name="Freeform 209">
              <a:extLst>
                <a:ext uri="{FF2B5EF4-FFF2-40B4-BE49-F238E27FC236}">
                  <a16:creationId xmlns:a16="http://schemas.microsoft.com/office/drawing/2014/main" id="{31DD2138-E1DE-4117-8E82-BDF640ABE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" y="2260"/>
              <a:ext cx="356" cy="461"/>
            </a:xfrm>
            <a:custGeom>
              <a:avLst/>
              <a:gdLst>
                <a:gd name="T0" fmla="*/ 356 w 356"/>
                <a:gd name="T1" fmla="*/ 53 h 461"/>
                <a:gd name="T2" fmla="*/ 327 w 356"/>
                <a:gd name="T3" fmla="*/ 71 h 461"/>
                <a:gd name="T4" fmla="*/ 291 w 356"/>
                <a:gd name="T5" fmla="*/ 105 h 461"/>
                <a:gd name="T6" fmla="*/ 258 w 356"/>
                <a:gd name="T7" fmla="*/ 133 h 461"/>
                <a:gd name="T8" fmla="*/ 216 w 356"/>
                <a:gd name="T9" fmla="*/ 136 h 461"/>
                <a:gd name="T10" fmla="*/ 163 w 356"/>
                <a:gd name="T11" fmla="*/ 146 h 461"/>
                <a:gd name="T12" fmla="*/ 113 w 356"/>
                <a:gd name="T13" fmla="*/ 178 h 461"/>
                <a:gd name="T14" fmla="*/ 82 w 356"/>
                <a:gd name="T15" fmla="*/ 178 h 461"/>
                <a:gd name="T16" fmla="*/ 89 w 356"/>
                <a:gd name="T17" fmla="*/ 217 h 461"/>
                <a:gd name="T18" fmla="*/ 145 w 356"/>
                <a:gd name="T19" fmla="*/ 263 h 461"/>
                <a:gd name="T20" fmla="*/ 190 w 356"/>
                <a:gd name="T21" fmla="*/ 273 h 461"/>
                <a:gd name="T22" fmla="*/ 218 w 356"/>
                <a:gd name="T23" fmla="*/ 247 h 461"/>
                <a:gd name="T24" fmla="*/ 240 w 356"/>
                <a:gd name="T25" fmla="*/ 245 h 461"/>
                <a:gd name="T26" fmla="*/ 244 w 356"/>
                <a:gd name="T27" fmla="*/ 269 h 461"/>
                <a:gd name="T28" fmla="*/ 250 w 356"/>
                <a:gd name="T29" fmla="*/ 291 h 461"/>
                <a:gd name="T30" fmla="*/ 234 w 356"/>
                <a:gd name="T31" fmla="*/ 310 h 461"/>
                <a:gd name="T32" fmla="*/ 202 w 356"/>
                <a:gd name="T33" fmla="*/ 360 h 461"/>
                <a:gd name="T34" fmla="*/ 194 w 356"/>
                <a:gd name="T35" fmla="*/ 379 h 461"/>
                <a:gd name="T36" fmla="*/ 202 w 356"/>
                <a:gd name="T37" fmla="*/ 447 h 461"/>
                <a:gd name="T38" fmla="*/ 202 w 356"/>
                <a:gd name="T39" fmla="*/ 461 h 461"/>
                <a:gd name="T40" fmla="*/ 167 w 356"/>
                <a:gd name="T41" fmla="*/ 441 h 461"/>
                <a:gd name="T42" fmla="*/ 95 w 356"/>
                <a:gd name="T43" fmla="*/ 411 h 461"/>
                <a:gd name="T44" fmla="*/ 24 w 356"/>
                <a:gd name="T45" fmla="*/ 318 h 461"/>
                <a:gd name="T46" fmla="*/ 20 w 356"/>
                <a:gd name="T47" fmla="*/ 304 h 461"/>
                <a:gd name="T48" fmla="*/ 0 w 356"/>
                <a:gd name="T49" fmla="*/ 289 h 461"/>
                <a:gd name="T50" fmla="*/ 8 w 356"/>
                <a:gd name="T51" fmla="*/ 251 h 461"/>
                <a:gd name="T52" fmla="*/ 24 w 356"/>
                <a:gd name="T53" fmla="*/ 202 h 461"/>
                <a:gd name="T54" fmla="*/ 48 w 356"/>
                <a:gd name="T55" fmla="*/ 198 h 461"/>
                <a:gd name="T56" fmla="*/ 50 w 356"/>
                <a:gd name="T57" fmla="*/ 123 h 461"/>
                <a:gd name="T58" fmla="*/ 240 w 356"/>
                <a:gd name="T59" fmla="*/ 8 h 461"/>
                <a:gd name="T60" fmla="*/ 350 w 356"/>
                <a:gd name="T61" fmla="*/ 0 h 461"/>
                <a:gd name="T62" fmla="*/ 356 w 356"/>
                <a:gd name="T63" fmla="*/ 53 h 461"/>
                <a:gd name="T64" fmla="*/ 356 w 356"/>
                <a:gd name="T65" fmla="*/ 53 h 4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56" h="461">
                  <a:moveTo>
                    <a:pt x="356" y="53"/>
                  </a:moveTo>
                  <a:lnTo>
                    <a:pt x="327" y="71"/>
                  </a:lnTo>
                  <a:lnTo>
                    <a:pt x="291" y="105"/>
                  </a:lnTo>
                  <a:lnTo>
                    <a:pt x="258" y="133"/>
                  </a:lnTo>
                  <a:lnTo>
                    <a:pt x="216" y="136"/>
                  </a:lnTo>
                  <a:lnTo>
                    <a:pt x="163" y="146"/>
                  </a:lnTo>
                  <a:lnTo>
                    <a:pt x="113" y="178"/>
                  </a:lnTo>
                  <a:lnTo>
                    <a:pt x="82" y="178"/>
                  </a:lnTo>
                  <a:lnTo>
                    <a:pt x="89" y="217"/>
                  </a:lnTo>
                  <a:lnTo>
                    <a:pt x="145" y="263"/>
                  </a:lnTo>
                  <a:lnTo>
                    <a:pt x="190" y="273"/>
                  </a:lnTo>
                  <a:lnTo>
                    <a:pt x="218" y="247"/>
                  </a:lnTo>
                  <a:lnTo>
                    <a:pt x="240" y="245"/>
                  </a:lnTo>
                  <a:lnTo>
                    <a:pt x="244" y="269"/>
                  </a:lnTo>
                  <a:lnTo>
                    <a:pt x="250" y="291"/>
                  </a:lnTo>
                  <a:lnTo>
                    <a:pt x="234" y="310"/>
                  </a:lnTo>
                  <a:lnTo>
                    <a:pt x="202" y="360"/>
                  </a:lnTo>
                  <a:lnTo>
                    <a:pt x="194" y="379"/>
                  </a:lnTo>
                  <a:lnTo>
                    <a:pt x="202" y="447"/>
                  </a:lnTo>
                  <a:lnTo>
                    <a:pt x="202" y="461"/>
                  </a:lnTo>
                  <a:lnTo>
                    <a:pt x="167" y="441"/>
                  </a:lnTo>
                  <a:lnTo>
                    <a:pt x="95" y="411"/>
                  </a:lnTo>
                  <a:lnTo>
                    <a:pt x="24" y="318"/>
                  </a:lnTo>
                  <a:lnTo>
                    <a:pt x="20" y="304"/>
                  </a:lnTo>
                  <a:lnTo>
                    <a:pt x="0" y="289"/>
                  </a:lnTo>
                  <a:lnTo>
                    <a:pt x="8" y="251"/>
                  </a:lnTo>
                  <a:lnTo>
                    <a:pt x="24" y="202"/>
                  </a:lnTo>
                  <a:lnTo>
                    <a:pt x="48" y="198"/>
                  </a:lnTo>
                  <a:lnTo>
                    <a:pt x="50" y="123"/>
                  </a:lnTo>
                  <a:lnTo>
                    <a:pt x="240" y="8"/>
                  </a:lnTo>
                  <a:lnTo>
                    <a:pt x="350" y="0"/>
                  </a:lnTo>
                  <a:lnTo>
                    <a:pt x="356" y="53"/>
                  </a:lnTo>
                  <a:close/>
                </a:path>
              </a:pathLst>
            </a:custGeom>
            <a:solidFill>
              <a:srgbClr val="F59E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2" name="Freeform 210">
              <a:extLst>
                <a:ext uri="{FF2B5EF4-FFF2-40B4-BE49-F238E27FC236}">
                  <a16:creationId xmlns:a16="http://schemas.microsoft.com/office/drawing/2014/main" id="{13E95C6E-6405-4509-9F0B-1333DE4CF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" y="2019"/>
              <a:ext cx="451" cy="439"/>
            </a:xfrm>
            <a:custGeom>
              <a:avLst/>
              <a:gdLst>
                <a:gd name="T0" fmla="*/ 432 w 451"/>
                <a:gd name="T1" fmla="*/ 334 h 439"/>
                <a:gd name="T2" fmla="*/ 449 w 451"/>
                <a:gd name="T3" fmla="*/ 294 h 439"/>
                <a:gd name="T4" fmla="*/ 449 w 451"/>
                <a:gd name="T5" fmla="*/ 257 h 439"/>
                <a:gd name="T6" fmla="*/ 451 w 451"/>
                <a:gd name="T7" fmla="*/ 237 h 439"/>
                <a:gd name="T8" fmla="*/ 433 w 451"/>
                <a:gd name="T9" fmla="*/ 223 h 439"/>
                <a:gd name="T10" fmla="*/ 368 w 451"/>
                <a:gd name="T11" fmla="*/ 117 h 439"/>
                <a:gd name="T12" fmla="*/ 309 w 451"/>
                <a:gd name="T13" fmla="*/ 69 h 439"/>
                <a:gd name="T14" fmla="*/ 279 w 451"/>
                <a:gd name="T15" fmla="*/ 67 h 439"/>
                <a:gd name="T16" fmla="*/ 279 w 451"/>
                <a:gd name="T17" fmla="*/ 32 h 439"/>
                <a:gd name="T18" fmla="*/ 257 w 451"/>
                <a:gd name="T19" fmla="*/ 20 h 439"/>
                <a:gd name="T20" fmla="*/ 188 w 451"/>
                <a:gd name="T21" fmla="*/ 20 h 439"/>
                <a:gd name="T22" fmla="*/ 182 w 451"/>
                <a:gd name="T23" fmla="*/ 8 h 439"/>
                <a:gd name="T24" fmla="*/ 161 w 451"/>
                <a:gd name="T25" fmla="*/ 0 h 439"/>
                <a:gd name="T26" fmla="*/ 155 w 451"/>
                <a:gd name="T27" fmla="*/ 18 h 439"/>
                <a:gd name="T28" fmla="*/ 91 w 451"/>
                <a:gd name="T29" fmla="*/ 20 h 439"/>
                <a:gd name="T30" fmla="*/ 58 w 451"/>
                <a:gd name="T31" fmla="*/ 30 h 439"/>
                <a:gd name="T32" fmla="*/ 28 w 451"/>
                <a:gd name="T33" fmla="*/ 40 h 439"/>
                <a:gd name="T34" fmla="*/ 8 w 451"/>
                <a:gd name="T35" fmla="*/ 69 h 439"/>
                <a:gd name="T36" fmla="*/ 20 w 451"/>
                <a:gd name="T37" fmla="*/ 87 h 439"/>
                <a:gd name="T38" fmla="*/ 34 w 451"/>
                <a:gd name="T39" fmla="*/ 103 h 439"/>
                <a:gd name="T40" fmla="*/ 4 w 451"/>
                <a:gd name="T41" fmla="*/ 107 h 439"/>
                <a:gd name="T42" fmla="*/ 0 w 451"/>
                <a:gd name="T43" fmla="*/ 152 h 439"/>
                <a:gd name="T44" fmla="*/ 16 w 451"/>
                <a:gd name="T45" fmla="*/ 180 h 439"/>
                <a:gd name="T46" fmla="*/ 44 w 451"/>
                <a:gd name="T47" fmla="*/ 184 h 439"/>
                <a:gd name="T48" fmla="*/ 40 w 451"/>
                <a:gd name="T49" fmla="*/ 285 h 439"/>
                <a:gd name="T50" fmla="*/ 52 w 451"/>
                <a:gd name="T51" fmla="*/ 310 h 439"/>
                <a:gd name="T52" fmla="*/ 48 w 451"/>
                <a:gd name="T53" fmla="*/ 322 h 439"/>
                <a:gd name="T54" fmla="*/ 76 w 451"/>
                <a:gd name="T55" fmla="*/ 318 h 439"/>
                <a:gd name="T56" fmla="*/ 93 w 451"/>
                <a:gd name="T57" fmla="*/ 334 h 439"/>
                <a:gd name="T58" fmla="*/ 95 w 451"/>
                <a:gd name="T59" fmla="*/ 368 h 439"/>
                <a:gd name="T60" fmla="*/ 117 w 451"/>
                <a:gd name="T61" fmla="*/ 376 h 439"/>
                <a:gd name="T62" fmla="*/ 113 w 451"/>
                <a:gd name="T63" fmla="*/ 395 h 439"/>
                <a:gd name="T64" fmla="*/ 129 w 451"/>
                <a:gd name="T65" fmla="*/ 389 h 439"/>
                <a:gd name="T66" fmla="*/ 129 w 451"/>
                <a:gd name="T67" fmla="*/ 439 h 439"/>
                <a:gd name="T68" fmla="*/ 145 w 451"/>
                <a:gd name="T69" fmla="*/ 419 h 439"/>
                <a:gd name="T70" fmla="*/ 149 w 451"/>
                <a:gd name="T71" fmla="*/ 389 h 439"/>
                <a:gd name="T72" fmla="*/ 198 w 451"/>
                <a:gd name="T73" fmla="*/ 387 h 439"/>
                <a:gd name="T74" fmla="*/ 236 w 451"/>
                <a:gd name="T75" fmla="*/ 368 h 439"/>
                <a:gd name="T76" fmla="*/ 265 w 451"/>
                <a:gd name="T77" fmla="*/ 352 h 439"/>
                <a:gd name="T78" fmla="*/ 279 w 451"/>
                <a:gd name="T79" fmla="*/ 334 h 439"/>
                <a:gd name="T80" fmla="*/ 295 w 451"/>
                <a:gd name="T81" fmla="*/ 318 h 439"/>
                <a:gd name="T82" fmla="*/ 339 w 451"/>
                <a:gd name="T83" fmla="*/ 304 h 439"/>
                <a:gd name="T84" fmla="*/ 372 w 451"/>
                <a:gd name="T85" fmla="*/ 306 h 439"/>
                <a:gd name="T86" fmla="*/ 392 w 451"/>
                <a:gd name="T87" fmla="*/ 318 h 439"/>
                <a:gd name="T88" fmla="*/ 396 w 451"/>
                <a:gd name="T89" fmla="*/ 277 h 439"/>
                <a:gd name="T90" fmla="*/ 420 w 451"/>
                <a:gd name="T91" fmla="*/ 257 h 439"/>
                <a:gd name="T92" fmla="*/ 430 w 451"/>
                <a:gd name="T93" fmla="*/ 279 h 439"/>
                <a:gd name="T94" fmla="*/ 432 w 451"/>
                <a:gd name="T95" fmla="*/ 334 h 439"/>
                <a:gd name="T96" fmla="*/ 432 w 451"/>
                <a:gd name="T97" fmla="*/ 334 h 43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451" h="439">
                  <a:moveTo>
                    <a:pt x="432" y="334"/>
                  </a:moveTo>
                  <a:lnTo>
                    <a:pt x="449" y="294"/>
                  </a:lnTo>
                  <a:lnTo>
                    <a:pt x="449" y="257"/>
                  </a:lnTo>
                  <a:lnTo>
                    <a:pt x="451" y="237"/>
                  </a:lnTo>
                  <a:lnTo>
                    <a:pt x="433" y="223"/>
                  </a:lnTo>
                  <a:lnTo>
                    <a:pt x="368" y="117"/>
                  </a:lnTo>
                  <a:lnTo>
                    <a:pt x="309" y="69"/>
                  </a:lnTo>
                  <a:lnTo>
                    <a:pt x="279" y="67"/>
                  </a:lnTo>
                  <a:lnTo>
                    <a:pt x="279" y="32"/>
                  </a:lnTo>
                  <a:lnTo>
                    <a:pt x="257" y="20"/>
                  </a:lnTo>
                  <a:lnTo>
                    <a:pt x="188" y="20"/>
                  </a:lnTo>
                  <a:lnTo>
                    <a:pt x="182" y="8"/>
                  </a:lnTo>
                  <a:lnTo>
                    <a:pt x="161" y="0"/>
                  </a:lnTo>
                  <a:lnTo>
                    <a:pt x="155" y="18"/>
                  </a:lnTo>
                  <a:lnTo>
                    <a:pt x="91" y="20"/>
                  </a:lnTo>
                  <a:lnTo>
                    <a:pt x="58" y="30"/>
                  </a:lnTo>
                  <a:lnTo>
                    <a:pt x="28" y="40"/>
                  </a:lnTo>
                  <a:lnTo>
                    <a:pt x="8" y="69"/>
                  </a:lnTo>
                  <a:lnTo>
                    <a:pt x="20" y="87"/>
                  </a:lnTo>
                  <a:lnTo>
                    <a:pt x="34" y="103"/>
                  </a:lnTo>
                  <a:lnTo>
                    <a:pt x="4" y="107"/>
                  </a:lnTo>
                  <a:lnTo>
                    <a:pt x="0" y="152"/>
                  </a:lnTo>
                  <a:lnTo>
                    <a:pt x="16" y="180"/>
                  </a:lnTo>
                  <a:lnTo>
                    <a:pt x="44" y="184"/>
                  </a:lnTo>
                  <a:lnTo>
                    <a:pt x="40" y="285"/>
                  </a:lnTo>
                  <a:lnTo>
                    <a:pt x="52" y="310"/>
                  </a:lnTo>
                  <a:lnTo>
                    <a:pt x="48" y="322"/>
                  </a:lnTo>
                  <a:lnTo>
                    <a:pt x="76" y="318"/>
                  </a:lnTo>
                  <a:lnTo>
                    <a:pt x="93" y="334"/>
                  </a:lnTo>
                  <a:lnTo>
                    <a:pt x="95" y="368"/>
                  </a:lnTo>
                  <a:lnTo>
                    <a:pt x="117" y="376"/>
                  </a:lnTo>
                  <a:lnTo>
                    <a:pt x="113" y="395"/>
                  </a:lnTo>
                  <a:lnTo>
                    <a:pt x="129" y="389"/>
                  </a:lnTo>
                  <a:lnTo>
                    <a:pt x="129" y="439"/>
                  </a:lnTo>
                  <a:lnTo>
                    <a:pt x="145" y="419"/>
                  </a:lnTo>
                  <a:lnTo>
                    <a:pt x="149" y="389"/>
                  </a:lnTo>
                  <a:lnTo>
                    <a:pt x="198" y="387"/>
                  </a:lnTo>
                  <a:lnTo>
                    <a:pt x="236" y="368"/>
                  </a:lnTo>
                  <a:lnTo>
                    <a:pt x="265" y="352"/>
                  </a:lnTo>
                  <a:lnTo>
                    <a:pt x="279" y="334"/>
                  </a:lnTo>
                  <a:lnTo>
                    <a:pt x="295" y="318"/>
                  </a:lnTo>
                  <a:lnTo>
                    <a:pt x="339" y="304"/>
                  </a:lnTo>
                  <a:lnTo>
                    <a:pt x="372" y="306"/>
                  </a:lnTo>
                  <a:lnTo>
                    <a:pt x="392" y="318"/>
                  </a:lnTo>
                  <a:lnTo>
                    <a:pt x="396" y="277"/>
                  </a:lnTo>
                  <a:lnTo>
                    <a:pt x="420" y="257"/>
                  </a:lnTo>
                  <a:lnTo>
                    <a:pt x="430" y="279"/>
                  </a:lnTo>
                  <a:lnTo>
                    <a:pt x="432" y="3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3" name="Freeform 211">
              <a:extLst>
                <a:ext uri="{FF2B5EF4-FFF2-40B4-BE49-F238E27FC236}">
                  <a16:creationId xmlns:a16="http://schemas.microsoft.com/office/drawing/2014/main" id="{A4D06189-5A8C-4098-AF68-342B223CE7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" y="2337"/>
              <a:ext cx="91" cy="133"/>
            </a:xfrm>
            <a:custGeom>
              <a:avLst/>
              <a:gdLst>
                <a:gd name="T0" fmla="*/ 10 w 91"/>
                <a:gd name="T1" fmla="*/ 0 h 133"/>
                <a:gd name="T2" fmla="*/ 12 w 91"/>
                <a:gd name="T3" fmla="*/ 26 h 133"/>
                <a:gd name="T4" fmla="*/ 26 w 91"/>
                <a:gd name="T5" fmla="*/ 65 h 133"/>
                <a:gd name="T6" fmla="*/ 41 w 91"/>
                <a:gd name="T7" fmla="*/ 101 h 133"/>
                <a:gd name="T8" fmla="*/ 59 w 91"/>
                <a:gd name="T9" fmla="*/ 113 h 133"/>
                <a:gd name="T10" fmla="*/ 91 w 91"/>
                <a:gd name="T11" fmla="*/ 129 h 133"/>
                <a:gd name="T12" fmla="*/ 71 w 91"/>
                <a:gd name="T13" fmla="*/ 133 h 133"/>
                <a:gd name="T14" fmla="*/ 43 w 91"/>
                <a:gd name="T15" fmla="*/ 117 h 133"/>
                <a:gd name="T16" fmla="*/ 24 w 91"/>
                <a:gd name="T17" fmla="*/ 99 h 133"/>
                <a:gd name="T18" fmla="*/ 6 w 91"/>
                <a:gd name="T19" fmla="*/ 42 h 133"/>
                <a:gd name="T20" fmla="*/ 0 w 91"/>
                <a:gd name="T21" fmla="*/ 28 h 133"/>
                <a:gd name="T22" fmla="*/ 10 w 91"/>
                <a:gd name="T23" fmla="*/ 0 h 133"/>
                <a:gd name="T24" fmla="*/ 10 w 91"/>
                <a:gd name="T25" fmla="*/ 0 h 1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1" h="133">
                  <a:moveTo>
                    <a:pt x="10" y="0"/>
                  </a:moveTo>
                  <a:lnTo>
                    <a:pt x="12" y="26"/>
                  </a:lnTo>
                  <a:lnTo>
                    <a:pt x="26" y="65"/>
                  </a:lnTo>
                  <a:lnTo>
                    <a:pt x="41" y="101"/>
                  </a:lnTo>
                  <a:lnTo>
                    <a:pt x="59" y="113"/>
                  </a:lnTo>
                  <a:lnTo>
                    <a:pt x="91" y="129"/>
                  </a:lnTo>
                  <a:lnTo>
                    <a:pt x="71" y="133"/>
                  </a:lnTo>
                  <a:lnTo>
                    <a:pt x="43" y="117"/>
                  </a:lnTo>
                  <a:lnTo>
                    <a:pt x="24" y="99"/>
                  </a:lnTo>
                  <a:lnTo>
                    <a:pt x="6" y="42"/>
                  </a:lnTo>
                  <a:lnTo>
                    <a:pt x="0" y="2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4" name="Freeform 212">
              <a:extLst>
                <a:ext uri="{FF2B5EF4-FFF2-40B4-BE49-F238E27FC236}">
                  <a16:creationId xmlns:a16="http://schemas.microsoft.com/office/drawing/2014/main" id="{9029A32A-06D5-4A09-90EC-E09BBE3B1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" y="2436"/>
              <a:ext cx="62" cy="67"/>
            </a:xfrm>
            <a:custGeom>
              <a:avLst/>
              <a:gdLst>
                <a:gd name="T0" fmla="*/ 62 w 62"/>
                <a:gd name="T1" fmla="*/ 14 h 67"/>
                <a:gd name="T2" fmla="*/ 54 w 62"/>
                <a:gd name="T3" fmla="*/ 45 h 67"/>
                <a:gd name="T4" fmla="*/ 28 w 62"/>
                <a:gd name="T5" fmla="*/ 67 h 67"/>
                <a:gd name="T6" fmla="*/ 4 w 62"/>
                <a:gd name="T7" fmla="*/ 53 h 67"/>
                <a:gd name="T8" fmla="*/ 0 w 62"/>
                <a:gd name="T9" fmla="*/ 34 h 67"/>
                <a:gd name="T10" fmla="*/ 36 w 62"/>
                <a:gd name="T11" fmla="*/ 34 h 67"/>
                <a:gd name="T12" fmla="*/ 46 w 62"/>
                <a:gd name="T13" fmla="*/ 26 h 67"/>
                <a:gd name="T14" fmla="*/ 56 w 62"/>
                <a:gd name="T15" fmla="*/ 0 h 67"/>
                <a:gd name="T16" fmla="*/ 62 w 62"/>
                <a:gd name="T17" fmla="*/ 14 h 67"/>
                <a:gd name="T18" fmla="*/ 62 w 62"/>
                <a:gd name="T19" fmla="*/ 14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2" h="67">
                  <a:moveTo>
                    <a:pt x="62" y="14"/>
                  </a:moveTo>
                  <a:lnTo>
                    <a:pt x="54" y="45"/>
                  </a:lnTo>
                  <a:lnTo>
                    <a:pt x="28" y="67"/>
                  </a:lnTo>
                  <a:lnTo>
                    <a:pt x="4" y="53"/>
                  </a:lnTo>
                  <a:lnTo>
                    <a:pt x="0" y="34"/>
                  </a:lnTo>
                  <a:lnTo>
                    <a:pt x="36" y="34"/>
                  </a:lnTo>
                  <a:lnTo>
                    <a:pt x="46" y="26"/>
                  </a:lnTo>
                  <a:lnTo>
                    <a:pt x="56" y="0"/>
                  </a:lnTo>
                  <a:lnTo>
                    <a:pt x="6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5" name="Freeform 213">
              <a:extLst>
                <a:ext uri="{FF2B5EF4-FFF2-40B4-BE49-F238E27FC236}">
                  <a16:creationId xmlns:a16="http://schemas.microsoft.com/office/drawing/2014/main" id="{E15E5CA4-A514-40F8-B857-DD7474B7D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" y="2337"/>
              <a:ext cx="73" cy="196"/>
            </a:xfrm>
            <a:custGeom>
              <a:avLst/>
              <a:gdLst>
                <a:gd name="T0" fmla="*/ 72 w 73"/>
                <a:gd name="T1" fmla="*/ 0 h 196"/>
                <a:gd name="T2" fmla="*/ 72 w 73"/>
                <a:gd name="T3" fmla="*/ 34 h 196"/>
                <a:gd name="T4" fmla="*/ 73 w 73"/>
                <a:gd name="T5" fmla="*/ 54 h 196"/>
                <a:gd name="T6" fmla="*/ 60 w 73"/>
                <a:gd name="T7" fmla="*/ 69 h 196"/>
                <a:gd name="T8" fmla="*/ 40 w 73"/>
                <a:gd name="T9" fmla="*/ 75 h 196"/>
                <a:gd name="T10" fmla="*/ 20 w 73"/>
                <a:gd name="T11" fmla="*/ 91 h 196"/>
                <a:gd name="T12" fmla="*/ 12 w 73"/>
                <a:gd name="T13" fmla="*/ 113 h 196"/>
                <a:gd name="T14" fmla="*/ 12 w 73"/>
                <a:gd name="T15" fmla="*/ 139 h 196"/>
                <a:gd name="T16" fmla="*/ 12 w 73"/>
                <a:gd name="T17" fmla="*/ 182 h 196"/>
                <a:gd name="T18" fmla="*/ 12 w 73"/>
                <a:gd name="T19" fmla="*/ 196 h 196"/>
                <a:gd name="T20" fmla="*/ 0 w 73"/>
                <a:gd name="T21" fmla="*/ 182 h 196"/>
                <a:gd name="T22" fmla="*/ 2 w 73"/>
                <a:gd name="T23" fmla="*/ 113 h 196"/>
                <a:gd name="T24" fmla="*/ 10 w 73"/>
                <a:gd name="T25" fmla="*/ 87 h 196"/>
                <a:gd name="T26" fmla="*/ 24 w 73"/>
                <a:gd name="T27" fmla="*/ 71 h 196"/>
                <a:gd name="T28" fmla="*/ 60 w 73"/>
                <a:gd name="T29" fmla="*/ 44 h 196"/>
                <a:gd name="T30" fmla="*/ 64 w 73"/>
                <a:gd name="T31" fmla="*/ 12 h 196"/>
                <a:gd name="T32" fmla="*/ 72 w 73"/>
                <a:gd name="T33" fmla="*/ 0 h 196"/>
                <a:gd name="T34" fmla="*/ 72 w 73"/>
                <a:gd name="T35" fmla="*/ 0 h 1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3" h="196">
                  <a:moveTo>
                    <a:pt x="72" y="0"/>
                  </a:moveTo>
                  <a:lnTo>
                    <a:pt x="72" y="34"/>
                  </a:lnTo>
                  <a:lnTo>
                    <a:pt x="73" y="54"/>
                  </a:lnTo>
                  <a:lnTo>
                    <a:pt x="60" y="69"/>
                  </a:lnTo>
                  <a:lnTo>
                    <a:pt x="40" y="75"/>
                  </a:lnTo>
                  <a:lnTo>
                    <a:pt x="20" y="91"/>
                  </a:lnTo>
                  <a:lnTo>
                    <a:pt x="12" y="113"/>
                  </a:lnTo>
                  <a:lnTo>
                    <a:pt x="12" y="139"/>
                  </a:lnTo>
                  <a:lnTo>
                    <a:pt x="12" y="182"/>
                  </a:lnTo>
                  <a:lnTo>
                    <a:pt x="12" y="196"/>
                  </a:lnTo>
                  <a:lnTo>
                    <a:pt x="0" y="182"/>
                  </a:lnTo>
                  <a:lnTo>
                    <a:pt x="2" y="113"/>
                  </a:lnTo>
                  <a:lnTo>
                    <a:pt x="10" y="87"/>
                  </a:lnTo>
                  <a:lnTo>
                    <a:pt x="24" y="71"/>
                  </a:lnTo>
                  <a:lnTo>
                    <a:pt x="60" y="44"/>
                  </a:lnTo>
                  <a:lnTo>
                    <a:pt x="64" y="1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6" name="Freeform 214">
              <a:extLst>
                <a:ext uri="{FF2B5EF4-FFF2-40B4-BE49-F238E27FC236}">
                  <a16:creationId xmlns:a16="http://schemas.microsoft.com/office/drawing/2014/main" id="{9762362C-0A33-42BC-8B94-1CF3F31CB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5" y="2402"/>
              <a:ext cx="62" cy="117"/>
            </a:xfrm>
            <a:custGeom>
              <a:avLst/>
              <a:gdLst>
                <a:gd name="T0" fmla="*/ 54 w 62"/>
                <a:gd name="T1" fmla="*/ 0 h 117"/>
                <a:gd name="T2" fmla="*/ 52 w 62"/>
                <a:gd name="T3" fmla="*/ 30 h 117"/>
                <a:gd name="T4" fmla="*/ 38 w 62"/>
                <a:gd name="T5" fmla="*/ 60 h 117"/>
                <a:gd name="T6" fmla="*/ 22 w 62"/>
                <a:gd name="T7" fmla="*/ 85 h 117"/>
                <a:gd name="T8" fmla="*/ 0 w 62"/>
                <a:gd name="T9" fmla="*/ 117 h 117"/>
                <a:gd name="T10" fmla="*/ 18 w 62"/>
                <a:gd name="T11" fmla="*/ 105 h 117"/>
                <a:gd name="T12" fmla="*/ 48 w 62"/>
                <a:gd name="T13" fmla="*/ 68 h 117"/>
                <a:gd name="T14" fmla="*/ 56 w 62"/>
                <a:gd name="T15" fmla="*/ 42 h 117"/>
                <a:gd name="T16" fmla="*/ 62 w 62"/>
                <a:gd name="T17" fmla="*/ 14 h 117"/>
                <a:gd name="T18" fmla="*/ 54 w 62"/>
                <a:gd name="T19" fmla="*/ 0 h 117"/>
                <a:gd name="T20" fmla="*/ 54 w 62"/>
                <a:gd name="T21" fmla="*/ 0 h 1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2" h="117">
                  <a:moveTo>
                    <a:pt x="54" y="0"/>
                  </a:moveTo>
                  <a:lnTo>
                    <a:pt x="52" y="30"/>
                  </a:lnTo>
                  <a:lnTo>
                    <a:pt x="38" y="60"/>
                  </a:lnTo>
                  <a:lnTo>
                    <a:pt x="22" y="85"/>
                  </a:lnTo>
                  <a:lnTo>
                    <a:pt x="0" y="117"/>
                  </a:lnTo>
                  <a:lnTo>
                    <a:pt x="18" y="105"/>
                  </a:lnTo>
                  <a:lnTo>
                    <a:pt x="48" y="68"/>
                  </a:lnTo>
                  <a:lnTo>
                    <a:pt x="56" y="42"/>
                  </a:lnTo>
                  <a:lnTo>
                    <a:pt x="62" y="14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7" name="Freeform 215">
              <a:extLst>
                <a:ext uri="{FF2B5EF4-FFF2-40B4-BE49-F238E27FC236}">
                  <a16:creationId xmlns:a16="http://schemas.microsoft.com/office/drawing/2014/main" id="{932424F0-370A-4A62-8D15-D4B4E0FEC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" y="2408"/>
              <a:ext cx="100" cy="24"/>
            </a:xfrm>
            <a:custGeom>
              <a:avLst/>
              <a:gdLst>
                <a:gd name="T0" fmla="*/ 93 w 100"/>
                <a:gd name="T1" fmla="*/ 24 h 24"/>
                <a:gd name="T2" fmla="*/ 59 w 100"/>
                <a:gd name="T3" fmla="*/ 18 h 24"/>
                <a:gd name="T4" fmla="*/ 31 w 100"/>
                <a:gd name="T5" fmla="*/ 18 h 24"/>
                <a:gd name="T6" fmla="*/ 0 w 100"/>
                <a:gd name="T7" fmla="*/ 20 h 24"/>
                <a:gd name="T8" fmla="*/ 15 w 100"/>
                <a:gd name="T9" fmla="*/ 10 h 24"/>
                <a:gd name="T10" fmla="*/ 35 w 100"/>
                <a:gd name="T11" fmla="*/ 8 h 24"/>
                <a:gd name="T12" fmla="*/ 51 w 100"/>
                <a:gd name="T13" fmla="*/ 0 h 24"/>
                <a:gd name="T14" fmla="*/ 91 w 100"/>
                <a:gd name="T15" fmla="*/ 10 h 24"/>
                <a:gd name="T16" fmla="*/ 100 w 100"/>
                <a:gd name="T17" fmla="*/ 10 h 24"/>
                <a:gd name="T18" fmla="*/ 93 w 100"/>
                <a:gd name="T19" fmla="*/ 24 h 24"/>
                <a:gd name="T20" fmla="*/ 93 w 100"/>
                <a:gd name="T21" fmla="*/ 24 h 2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" h="24">
                  <a:moveTo>
                    <a:pt x="93" y="24"/>
                  </a:moveTo>
                  <a:lnTo>
                    <a:pt x="59" y="18"/>
                  </a:lnTo>
                  <a:lnTo>
                    <a:pt x="31" y="18"/>
                  </a:lnTo>
                  <a:lnTo>
                    <a:pt x="0" y="20"/>
                  </a:lnTo>
                  <a:lnTo>
                    <a:pt x="15" y="10"/>
                  </a:lnTo>
                  <a:lnTo>
                    <a:pt x="35" y="8"/>
                  </a:lnTo>
                  <a:lnTo>
                    <a:pt x="51" y="0"/>
                  </a:lnTo>
                  <a:lnTo>
                    <a:pt x="91" y="10"/>
                  </a:lnTo>
                  <a:lnTo>
                    <a:pt x="100" y="10"/>
                  </a:lnTo>
                  <a:lnTo>
                    <a:pt x="93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8" name="Freeform 216">
              <a:extLst>
                <a:ext uri="{FF2B5EF4-FFF2-40B4-BE49-F238E27FC236}">
                  <a16:creationId xmlns:a16="http://schemas.microsoft.com/office/drawing/2014/main" id="{310E1475-7443-4774-A937-14C093055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" y="2446"/>
              <a:ext cx="67" cy="28"/>
            </a:xfrm>
            <a:custGeom>
              <a:avLst/>
              <a:gdLst>
                <a:gd name="T0" fmla="*/ 0 w 67"/>
                <a:gd name="T1" fmla="*/ 0 h 28"/>
                <a:gd name="T2" fmla="*/ 15 w 67"/>
                <a:gd name="T3" fmla="*/ 0 h 28"/>
                <a:gd name="T4" fmla="*/ 29 w 67"/>
                <a:gd name="T5" fmla="*/ 12 h 28"/>
                <a:gd name="T6" fmla="*/ 51 w 67"/>
                <a:gd name="T7" fmla="*/ 12 h 28"/>
                <a:gd name="T8" fmla="*/ 67 w 67"/>
                <a:gd name="T9" fmla="*/ 8 h 28"/>
                <a:gd name="T10" fmla="*/ 67 w 67"/>
                <a:gd name="T11" fmla="*/ 24 h 28"/>
                <a:gd name="T12" fmla="*/ 41 w 67"/>
                <a:gd name="T13" fmla="*/ 28 h 28"/>
                <a:gd name="T14" fmla="*/ 19 w 67"/>
                <a:gd name="T15" fmla="*/ 26 h 28"/>
                <a:gd name="T16" fmla="*/ 8 w 67"/>
                <a:gd name="T17" fmla="*/ 12 h 28"/>
                <a:gd name="T18" fmla="*/ 0 w 67"/>
                <a:gd name="T19" fmla="*/ 0 h 28"/>
                <a:gd name="T20" fmla="*/ 0 w 67"/>
                <a:gd name="T21" fmla="*/ 0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7" h="28">
                  <a:moveTo>
                    <a:pt x="0" y="0"/>
                  </a:moveTo>
                  <a:lnTo>
                    <a:pt x="15" y="0"/>
                  </a:lnTo>
                  <a:lnTo>
                    <a:pt x="29" y="12"/>
                  </a:lnTo>
                  <a:lnTo>
                    <a:pt x="51" y="12"/>
                  </a:lnTo>
                  <a:lnTo>
                    <a:pt x="67" y="8"/>
                  </a:lnTo>
                  <a:lnTo>
                    <a:pt x="67" y="24"/>
                  </a:lnTo>
                  <a:lnTo>
                    <a:pt x="41" y="28"/>
                  </a:lnTo>
                  <a:lnTo>
                    <a:pt x="19" y="26"/>
                  </a:lnTo>
                  <a:lnTo>
                    <a:pt x="8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99" name="Freeform 217">
              <a:extLst>
                <a:ext uri="{FF2B5EF4-FFF2-40B4-BE49-F238E27FC236}">
                  <a16:creationId xmlns:a16="http://schemas.microsoft.com/office/drawing/2014/main" id="{7DDBC293-07C2-4778-A46A-1F002F973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" y="2424"/>
              <a:ext cx="40" cy="22"/>
            </a:xfrm>
            <a:custGeom>
              <a:avLst/>
              <a:gdLst>
                <a:gd name="T0" fmla="*/ 0 w 40"/>
                <a:gd name="T1" fmla="*/ 12 h 22"/>
                <a:gd name="T2" fmla="*/ 20 w 40"/>
                <a:gd name="T3" fmla="*/ 8 h 22"/>
                <a:gd name="T4" fmla="*/ 40 w 40"/>
                <a:gd name="T5" fmla="*/ 0 h 22"/>
                <a:gd name="T6" fmla="*/ 38 w 40"/>
                <a:gd name="T7" fmla="*/ 12 h 22"/>
                <a:gd name="T8" fmla="*/ 20 w 40"/>
                <a:gd name="T9" fmla="*/ 22 h 22"/>
                <a:gd name="T10" fmla="*/ 0 w 40"/>
                <a:gd name="T11" fmla="*/ 22 h 22"/>
                <a:gd name="T12" fmla="*/ 0 w 40"/>
                <a:gd name="T13" fmla="*/ 12 h 22"/>
                <a:gd name="T14" fmla="*/ 0 w 40"/>
                <a:gd name="T15" fmla="*/ 12 h 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" h="22">
                  <a:moveTo>
                    <a:pt x="0" y="12"/>
                  </a:moveTo>
                  <a:lnTo>
                    <a:pt x="20" y="8"/>
                  </a:lnTo>
                  <a:lnTo>
                    <a:pt x="40" y="0"/>
                  </a:lnTo>
                  <a:lnTo>
                    <a:pt x="38" y="12"/>
                  </a:lnTo>
                  <a:lnTo>
                    <a:pt x="20" y="22"/>
                  </a:lnTo>
                  <a:lnTo>
                    <a:pt x="0" y="2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0" name="Freeform 218">
              <a:extLst>
                <a:ext uri="{FF2B5EF4-FFF2-40B4-BE49-F238E27FC236}">
                  <a16:creationId xmlns:a16="http://schemas.microsoft.com/office/drawing/2014/main" id="{F9418E99-53A8-463C-9E1D-6103913478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" y="2527"/>
              <a:ext cx="71" cy="24"/>
            </a:xfrm>
            <a:custGeom>
              <a:avLst/>
              <a:gdLst>
                <a:gd name="T0" fmla="*/ 6 w 71"/>
                <a:gd name="T1" fmla="*/ 0 h 24"/>
                <a:gd name="T2" fmla="*/ 8 w 71"/>
                <a:gd name="T3" fmla="*/ 12 h 24"/>
                <a:gd name="T4" fmla="*/ 18 w 71"/>
                <a:gd name="T5" fmla="*/ 16 h 24"/>
                <a:gd name="T6" fmla="*/ 34 w 71"/>
                <a:gd name="T7" fmla="*/ 12 h 24"/>
                <a:gd name="T8" fmla="*/ 45 w 71"/>
                <a:gd name="T9" fmla="*/ 18 h 24"/>
                <a:gd name="T10" fmla="*/ 71 w 71"/>
                <a:gd name="T11" fmla="*/ 6 h 24"/>
                <a:gd name="T12" fmla="*/ 61 w 71"/>
                <a:gd name="T13" fmla="*/ 18 h 24"/>
                <a:gd name="T14" fmla="*/ 43 w 71"/>
                <a:gd name="T15" fmla="*/ 24 h 24"/>
                <a:gd name="T16" fmla="*/ 32 w 71"/>
                <a:gd name="T17" fmla="*/ 24 h 24"/>
                <a:gd name="T18" fmla="*/ 12 w 71"/>
                <a:gd name="T19" fmla="*/ 22 h 24"/>
                <a:gd name="T20" fmla="*/ 0 w 71"/>
                <a:gd name="T21" fmla="*/ 10 h 24"/>
                <a:gd name="T22" fmla="*/ 6 w 71"/>
                <a:gd name="T23" fmla="*/ 0 h 24"/>
                <a:gd name="T24" fmla="*/ 6 w 71"/>
                <a:gd name="T25" fmla="*/ 0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1" h="24">
                  <a:moveTo>
                    <a:pt x="6" y="0"/>
                  </a:moveTo>
                  <a:lnTo>
                    <a:pt x="8" y="12"/>
                  </a:lnTo>
                  <a:lnTo>
                    <a:pt x="18" y="16"/>
                  </a:lnTo>
                  <a:lnTo>
                    <a:pt x="34" y="12"/>
                  </a:lnTo>
                  <a:lnTo>
                    <a:pt x="45" y="18"/>
                  </a:lnTo>
                  <a:lnTo>
                    <a:pt x="71" y="6"/>
                  </a:lnTo>
                  <a:lnTo>
                    <a:pt x="61" y="18"/>
                  </a:lnTo>
                  <a:lnTo>
                    <a:pt x="43" y="24"/>
                  </a:lnTo>
                  <a:lnTo>
                    <a:pt x="32" y="24"/>
                  </a:lnTo>
                  <a:lnTo>
                    <a:pt x="12" y="22"/>
                  </a:lnTo>
                  <a:lnTo>
                    <a:pt x="0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1" name="Freeform 219">
              <a:extLst>
                <a:ext uri="{FF2B5EF4-FFF2-40B4-BE49-F238E27FC236}">
                  <a16:creationId xmlns:a16="http://schemas.microsoft.com/office/drawing/2014/main" id="{3C4AB04F-5A80-4E9F-B6AD-316289774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" y="2574"/>
              <a:ext cx="48" cy="20"/>
            </a:xfrm>
            <a:custGeom>
              <a:avLst/>
              <a:gdLst>
                <a:gd name="T0" fmla="*/ 0 w 48"/>
                <a:gd name="T1" fmla="*/ 0 h 20"/>
                <a:gd name="T2" fmla="*/ 8 w 48"/>
                <a:gd name="T3" fmla="*/ 8 h 20"/>
                <a:gd name="T4" fmla="*/ 20 w 48"/>
                <a:gd name="T5" fmla="*/ 16 h 20"/>
                <a:gd name="T6" fmla="*/ 34 w 48"/>
                <a:gd name="T7" fmla="*/ 20 h 20"/>
                <a:gd name="T8" fmla="*/ 46 w 48"/>
                <a:gd name="T9" fmla="*/ 16 h 20"/>
                <a:gd name="T10" fmla="*/ 48 w 48"/>
                <a:gd name="T11" fmla="*/ 0 h 20"/>
                <a:gd name="T12" fmla="*/ 36 w 48"/>
                <a:gd name="T13" fmla="*/ 0 h 20"/>
                <a:gd name="T14" fmla="*/ 0 w 48"/>
                <a:gd name="T15" fmla="*/ 0 h 20"/>
                <a:gd name="T16" fmla="*/ 0 w 48"/>
                <a:gd name="T17" fmla="*/ 0 h 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20">
                  <a:moveTo>
                    <a:pt x="0" y="0"/>
                  </a:moveTo>
                  <a:lnTo>
                    <a:pt x="8" y="8"/>
                  </a:lnTo>
                  <a:lnTo>
                    <a:pt x="20" y="16"/>
                  </a:lnTo>
                  <a:lnTo>
                    <a:pt x="34" y="20"/>
                  </a:lnTo>
                  <a:lnTo>
                    <a:pt x="46" y="16"/>
                  </a:lnTo>
                  <a:lnTo>
                    <a:pt x="48" y="0"/>
                  </a:lnTo>
                  <a:lnTo>
                    <a:pt x="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2" name="Freeform 220">
              <a:extLst>
                <a:ext uri="{FF2B5EF4-FFF2-40B4-BE49-F238E27FC236}">
                  <a16:creationId xmlns:a16="http://schemas.microsoft.com/office/drawing/2014/main" id="{E85EB7D4-9148-403F-85FC-7EB2D5307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" y="2521"/>
              <a:ext cx="219" cy="245"/>
            </a:xfrm>
            <a:custGeom>
              <a:avLst/>
              <a:gdLst>
                <a:gd name="T0" fmla="*/ 219 w 219"/>
                <a:gd name="T1" fmla="*/ 28 h 245"/>
                <a:gd name="T2" fmla="*/ 210 w 219"/>
                <a:gd name="T3" fmla="*/ 41 h 245"/>
                <a:gd name="T4" fmla="*/ 200 w 219"/>
                <a:gd name="T5" fmla="*/ 49 h 245"/>
                <a:gd name="T6" fmla="*/ 198 w 219"/>
                <a:gd name="T7" fmla="*/ 59 h 245"/>
                <a:gd name="T8" fmla="*/ 198 w 219"/>
                <a:gd name="T9" fmla="*/ 73 h 245"/>
                <a:gd name="T10" fmla="*/ 182 w 219"/>
                <a:gd name="T11" fmla="*/ 81 h 245"/>
                <a:gd name="T12" fmla="*/ 170 w 219"/>
                <a:gd name="T13" fmla="*/ 99 h 245"/>
                <a:gd name="T14" fmla="*/ 176 w 219"/>
                <a:gd name="T15" fmla="*/ 118 h 245"/>
                <a:gd name="T16" fmla="*/ 188 w 219"/>
                <a:gd name="T17" fmla="*/ 194 h 245"/>
                <a:gd name="T18" fmla="*/ 194 w 219"/>
                <a:gd name="T19" fmla="*/ 235 h 245"/>
                <a:gd name="T20" fmla="*/ 194 w 219"/>
                <a:gd name="T21" fmla="*/ 245 h 245"/>
                <a:gd name="T22" fmla="*/ 170 w 219"/>
                <a:gd name="T23" fmla="*/ 231 h 245"/>
                <a:gd name="T24" fmla="*/ 140 w 219"/>
                <a:gd name="T25" fmla="*/ 142 h 245"/>
                <a:gd name="T26" fmla="*/ 140 w 219"/>
                <a:gd name="T27" fmla="*/ 115 h 245"/>
                <a:gd name="T28" fmla="*/ 97 w 219"/>
                <a:gd name="T29" fmla="*/ 103 h 245"/>
                <a:gd name="T30" fmla="*/ 53 w 219"/>
                <a:gd name="T31" fmla="*/ 89 h 245"/>
                <a:gd name="T32" fmla="*/ 22 w 219"/>
                <a:gd name="T33" fmla="*/ 67 h 245"/>
                <a:gd name="T34" fmla="*/ 0 w 219"/>
                <a:gd name="T35" fmla="*/ 41 h 245"/>
                <a:gd name="T36" fmla="*/ 4 w 219"/>
                <a:gd name="T37" fmla="*/ 0 h 245"/>
                <a:gd name="T38" fmla="*/ 14 w 219"/>
                <a:gd name="T39" fmla="*/ 22 h 245"/>
                <a:gd name="T40" fmla="*/ 22 w 219"/>
                <a:gd name="T41" fmla="*/ 49 h 245"/>
                <a:gd name="T42" fmla="*/ 69 w 219"/>
                <a:gd name="T43" fmla="*/ 83 h 245"/>
                <a:gd name="T44" fmla="*/ 111 w 219"/>
                <a:gd name="T45" fmla="*/ 99 h 245"/>
                <a:gd name="T46" fmla="*/ 140 w 219"/>
                <a:gd name="T47" fmla="*/ 107 h 245"/>
                <a:gd name="T48" fmla="*/ 158 w 219"/>
                <a:gd name="T49" fmla="*/ 103 h 245"/>
                <a:gd name="T50" fmla="*/ 170 w 219"/>
                <a:gd name="T51" fmla="*/ 75 h 245"/>
                <a:gd name="T52" fmla="*/ 154 w 219"/>
                <a:gd name="T53" fmla="*/ 69 h 245"/>
                <a:gd name="T54" fmla="*/ 180 w 219"/>
                <a:gd name="T55" fmla="*/ 67 h 245"/>
                <a:gd name="T56" fmla="*/ 186 w 219"/>
                <a:gd name="T57" fmla="*/ 57 h 245"/>
                <a:gd name="T58" fmla="*/ 146 w 219"/>
                <a:gd name="T59" fmla="*/ 55 h 245"/>
                <a:gd name="T60" fmla="*/ 134 w 219"/>
                <a:gd name="T61" fmla="*/ 53 h 245"/>
                <a:gd name="T62" fmla="*/ 154 w 219"/>
                <a:gd name="T63" fmla="*/ 45 h 245"/>
                <a:gd name="T64" fmla="*/ 184 w 219"/>
                <a:gd name="T65" fmla="*/ 43 h 245"/>
                <a:gd name="T66" fmla="*/ 192 w 219"/>
                <a:gd name="T67" fmla="*/ 45 h 245"/>
                <a:gd name="T68" fmla="*/ 210 w 219"/>
                <a:gd name="T69" fmla="*/ 28 h 245"/>
                <a:gd name="T70" fmla="*/ 219 w 219"/>
                <a:gd name="T71" fmla="*/ 28 h 245"/>
                <a:gd name="T72" fmla="*/ 219 w 219"/>
                <a:gd name="T73" fmla="*/ 28 h 24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19" h="245">
                  <a:moveTo>
                    <a:pt x="219" y="28"/>
                  </a:moveTo>
                  <a:lnTo>
                    <a:pt x="210" y="41"/>
                  </a:lnTo>
                  <a:lnTo>
                    <a:pt x="200" y="49"/>
                  </a:lnTo>
                  <a:lnTo>
                    <a:pt x="198" y="59"/>
                  </a:lnTo>
                  <a:lnTo>
                    <a:pt x="198" y="73"/>
                  </a:lnTo>
                  <a:lnTo>
                    <a:pt x="182" y="81"/>
                  </a:lnTo>
                  <a:lnTo>
                    <a:pt x="170" y="99"/>
                  </a:lnTo>
                  <a:lnTo>
                    <a:pt x="176" y="118"/>
                  </a:lnTo>
                  <a:lnTo>
                    <a:pt x="188" y="194"/>
                  </a:lnTo>
                  <a:lnTo>
                    <a:pt x="194" y="235"/>
                  </a:lnTo>
                  <a:lnTo>
                    <a:pt x="194" y="245"/>
                  </a:lnTo>
                  <a:lnTo>
                    <a:pt x="170" y="231"/>
                  </a:lnTo>
                  <a:lnTo>
                    <a:pt x="140" y="142"/>
                  </a:lnTo>
                  <a:lnTo>
                    <a:pt x="140" y="115"/>
                  </a:lnTo>
                  <a:lnTo>
                    <a:pt x="97" y="103"/>
                  </a:lnTo>
                  <a:lnTo>
                    <a:pt x="53" y="89"/>
                  </a:lnTo>
                  <a:lnTo>
                    <a:pt x="22" y="67"/>
                  </a:lnTo>
                  <a:lnTo>
                    <a:pt x="0" y="41"/>
                  </a:lnTo>
                  <a:lnTo>
                    <a:pt x="4" y="0"/>
                  </a:lnTo>
                  <a:lnTo>
                    <a:pt x="14" y="22"/>
                  </a:lnTo>
                  <a:lnTo>
                    <a:pt x="22" y="49"/>
                  </a:lnTo>
                  <a:lnTo>
                    <a:pt x="69" y="83"/>
                  </a:lnTo>
                  <a:lnTo>
                    <a:pt x="111" y="99"/>
                  </a:lnTo>
                  <a:lnTo>
                    <a:pt x="140" y="107"/>
                  </a:lnTo>
                  <a:lnTo>
                    <a:pt x="158" y="103"/>
                  </a:lnTo>
                  <a:lnTo>
                    <a:pt x="170" y="75"/>
                  </a:lnTo>
                  <a:lnTo>
                    <a:pt x="154" y="69"/>
                  </a:lnTo>
                  <a:lnTo>
                    <a:pt x="180" y="67"/>
                  </a:lnTo>
                  <a:lnTo>
                    <a:pt x="186" y="57"/>
                  </a:lnTo>
                  <a:lnTo>
                    <a:pt x="146" y="55"/>
                  </a:lnTo>
                  <a:lnTo>
                    <a:pt x="134" y="53"/>
                  </a:lnTo>
                  <a:lnTo>
                    <a:pt x="154" y="45"/>
                  </a:lnTo>
                  <a:lnTo>
                    <a:pt x="184" y="43"/>
                  </a:lnTo>
                  <a:lnTo>
                    <a:pt x="192" y="45"/>
                  </a:lnTo>
                  <a:lnTo>
                    <a:pt x="210" y="28"/>
                  </a:lnTo>
                  <a:lnTo>
                    <a:pt x="219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3" name="Freeform 221">
              <a:extLst>
                <a:ext uri="{FF2B5EF4-FFF2-40B4-BE49-F238E27FC236}">
                  <a16:creationId xmlns:a16="http://schemas.microsoft.com/office/drawing/2014/main" id="{98DD0515-CC49-467E-8CE3-AA517AEE17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" y="2487"/>
              <a:ext cx="303" cy="277"/>
            </a:xfrm>
            <a:custGeom>
              <a:avLst/>
              <a:gdLst>
                <a:gd name="T0" fmla="*/ 0 w 303"/>
                <a:gd name="T1" fmla="*/ 8 h 277"/>
                <a:gd name="T2" fmla="*/ 75 w 303"/>
                <a:gd name="T3" fmla="*/ 70 h 277"/>
                <a:gd name="T4" fmla="*/ 158 w 303"/>
                <a:gd name="T5" fmla="*/ 184 h 277"/>
                <a:gd name="T6" fmla="*/ 180 w 303"/>
                <a:gd name="T7" fmla="*/ 206 h 277"/>
                <a:gd name="T8" fmla="*/ 200 w 303"/>
                <a:gd name="T9" fmla="*/ 210 h 277"/>
                <a:gd name="T10" fmla="*/ 263 w 303"/>
                <a:gd name="T11" fmla="*/ 257 h 277"/>
                <a:gd name="T12" fmla="*/ 303 w 303"/>
                <a:gd name="T13" fmla="*/ 277 h 277"/>
                <a:gd name="T14" fmla="*/ 299 w 303"/>
                <a:gd name="T15" fmla="*/ 265 h 277"/>
                <a:gd name="T16" fmla="*/ 214 w 303"/>
                <a:gd name="T17" fmla="*/ 208 h 277"/>
                <a:gd name="T18" fmla="*/ 184 w 303"/>
                <a:gd name="T19" fmla="*/ 194 h 277"/>
                <a:gd name="T20" fmla="*/ 137 w 303"/>
                <a:gd name="T21" fmla="*/ 137 h 277"/>
                <a:gd name="T22" fmla="*/ 85 w 303"/>
                <a:gd name="T23" fmla="*/ 66 h 277"/>
                <a:gd name="T24" fmla="*/ 20 w 303"/>
                <a:gd name="T25" fmla="*/ 14 h 277"/>
                <a:gd name="T26" fmla="*/ 8 w 303"/>
                <a:gd name="T27" fmla="*/ 0 h 277"/>
                <a:gd name="T28" fmla="*/ 0 w 303"/>
                <a:gd name="T29" fmla="*/ 8 h 277"/>
                <a:gd name="T30" fmla="*/ 0 w 303"/>
                <a:gd name="T31" fmla="*/ 8 h 2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3" h="277">
                  <a:moveTo>
                    <a:pt x="0" y="8"/>
                  </a:moveTo>
                  <a:lnTo>
                    <a:pt x="75" y="70"/>
                  </a:lnTo>
                  <a:lnTo>
                    <a:pt x="158" y="184"/>
                  </a:lnTo>
                  <a:lnTo>
                    <a:pt x="180" y="206"/>
                  </a:lnTo>
                  <a:lnTo>
                    <a:pt x="200" y="210"/>
                  </a:lnTo>
                  <a:lnTo>
                    <a:pt x="263" y="257"/>
                  </a:lnTo>
                  <a:lnTo>
                    <a:pt x="303" y="277"/>
                  </a:lnTo>
                  <a:lnTo>
                    <a:pt x="299" y="265"/>
                  </a:lnTo>
                  <a:lnTo>
                    <a:pt x="214" y="208"/>
                  </a:lnTo>
                  <a:lnTo>
                    <a:pt x="184" y="194"/>
                  </a:lnTo>
                  <a:lnTo>
                    <a:pt x="137" y="137"/>
                  </a:lnTo>
                  <a:lnTo>
                    <a:pt x="85" y="66"/>
                  </a:lnTo>
                  <a:lnTo>
                    <a:pt x="20" y="14"/>
                  </a:lnTo>
                  <a:lnTo>
                    <a:pt x="8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4" name="Freeform 222">
              <a:extLst>
                <a:ext uri="{FF2B5EF4-FFF2-40B4-BE49-F238E27FC236}">
                  <a16:creationId xmlns:a16="http://schemas.microsoft.com/office/drawing/2014/main" id="{DA3AE2BF-DF09-4A05-9BD6-CA819C5AD6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2466"/>
              <a:ext cx="566" cy="1632"/>
            </a:xfrm>
            <a:custGeom>
              <a:avLst/>
              <a:gdLst>
                <a:gd name="T0" fmla="*/ 200 w 566"/>
                <a:gd name="T1" fmla="*/ 79 h 1632"/>
                <a:gd name="T2" fmla="*/ 293 w 566"/>
                <a:gd name="T3" fmla="*/ 219 h 1632"/>
                <a:gd name="T4" fmla="*/ 328 w 566"/>
                <a:gd name="T5" fmla="*/ 292 h 1632"/>
                <a:gd name="T6" fmla="*/ 251 w 566"/>
                <a:gd name="T7" fmla="*/ 158 h 1632"/>
                <a:gd name="T8" fmla="*/ 182 w 566"/>
                <a:gd name="T9" fmla="*/ 91 h 1632"/>
                <a:gd name="T10" fmla="*/ 83 w 566"/>
                <a:gd name="T11" fmla="*/ 144 h 1632"/>
                <a:gd name="T12" fmla="*/ 0 w 566"/>
                <a:gd name="T13" fmla="*/ 274 h 1632"/>
                <a:gd name="T14" fmla="*/ 6 w 566"/>
                <a:gd name="T15" fmla="*/ 430 h 1632"/>
                <a:gd name="T16" fmla="*/ 123 w 566"/>
                <a:gd name="T17" fmla="*/ 731 h 1632"/>
                <a:gd name="T18" fmla="*/ 259 w 566"/>
                <a:gd name="T19" fmla="*/ 1023 h 1632"/>
                <a:gd name="T20" fmla="*/ 415 w 566"/>
                <a:gd name="T21" fmla="*/ 1078 h 1632"/>
                <a:gd name="T22" fmla="*/ 465 w 566"/>
                <a:gd name="T23" fmla="*/ 1102 h 1632"/>
                <a:gd name="T24" fmla="*/ 293 w 566"/>
                <a:gd name="T25" fmla="*/ 1067 h 1632"/>
                <a:gd name="T26" fmla="*/ 344 w 566"/>
                <a:gd name="T27" fmla="*/ 1140 h 1632"/>
                <a:gd name="T28" fmla="*/ 423 w 566"/>
                <a:gd name="T29" fmla="*/ 1181 h 1632"/>
                <a:gd name="T30" fmla="*/ 370 w 566"/>
                <a:gd name="T31" fmla="*/ 1195 h 1632"/>
                <a:gd name="T32" fmla="*/ 409 w 566"/>
                <a:gd name="T33" fmla="*/ 1240 h 1632"/>
                <a:gd name="T34" fmla="*/ 457 w 566"/>
                <a:gd name="T35" fmla="*/ 1268 h 1632"/>
                <a:gd name="T36" fmla="*/ 566 w 566"/>
                <a:gd name="T37" fmla="*/ 1195 h 1632"/>
                <a:gd name="T38" fmla="*/ 477 w 566"/>
                <a:gd name="T39" fmla="*/ 1264 h 1632"/>
                <a:gd name="T40" fmla="*/ 417 w 566"/>
                <a:gd name="T41" fmla="*/ 1292 h 1632"/>
                <a:gd name="T42" fmla="*/ 429 w 566"/>
                <a:gd name="T43" fmla="*/ 1385 h 1632"/>
                <a:gd name="T44" fmla="*/ 498 w 566"/>
                <a:gd name="T45" fmla="*/ 1462 h 1632"/>
                <a:gd name="T46" fmla="*/ 506 w 566"/>
                <a:gd name="T47" fmla="*/ 1519 h 1632"/>
                <a:gd name="T48" fmla="*/ 510 w 566"/>
                <a:gd name="T49" fmla="*/ 1632 h 1632"/>
                <a:gd name="T50" fmla="*/ 223 w 566"/>
                <a:gd name="T51" fmla="*/ 1535 h 1632"/>
                <a:gd name="T52" fmla="*/ 314 w 566"/>
                <a:gd name="T53" fmla="*/ 1454 h 1632"/>
                <a:gd name="T54" fmla="*/ 348 w 566"/>
                <a:gd name="T55" fmla="*/ 1438 h 1632"/>
                <a:gd name="T56" fmla="*/ 326 w 566"/>
                <a:gd name="T57" fmla="*/ 1410 h 1632"/>
                <a:gd name="T58" fmla="*/ 287 w 566"/>
                <a:gd name="T59" fmla="*/ 1357 h 1632"/>
                <a:gd name="T60" fmla="*/ 322 w 566"/>
                <a:gd name="T61" fmla="*/ 1266 h 1632"/>
                <a:gd name="T62" fmla="*/ 279 w 566"/>
                <a:gd name="T63" fmla="*/ 1189 h 1632"/>
                <a:gd name="T64" fmla="*/ 227 w 566"/>
                <a:gd name="T65" fmla="*/ 1163 h 1632"/>
                <a:gd name="T66" fmla="*/ 261 w 566"/>
                <a:gd name="T67" fmla="*/ 1082 h 1632"/>
                <a:gd name="T68" fmla="*/ 170 w 566"/>
                <a:gd name="T69" fmla="*/ 1082 h 1632"/>
                <a:gd name="T70" fmla="*/ 239 w 566"/>
                <a:gd name="T71" fmla="*/ 1049 h 1632"/>
                <a:gd name="T72" fmla="*/ 182 w 566"/>
                <a:gd name="T73" fmla="*/ 988 h 1632"/>
                <a:gd name="T74" fmla="*/ 182 w 566"/>
                <a:gd name="T75" fmla="*/ 920 h 1632"/>
                <a:gd name="T76" fmla="*/ 148 w 566"/>
                <a:gd name="T77" fmla="*/ 905 h 1632"/>
                <a:gd name="T78" fmla="*/ 99 w 566"/>
                <a:gd name="T79" fmla="*/ 881 h 1632"/>
                <a:gd name="T80" fmla="*/ 127 w 566"/>
                <a:gd name="T81" fmla="*/ 839 h 1632"/>
                <a:gd name="T82" fmla="*/ 95 w 566"/>
                <a:gd name="T83" fmla="*/ 812 h 1632"/>
                <a:gd name="T84" fmla="*/ 109 w 566"/>
                <a:gd name="T85" fmla="*/ 768 h 1632"/>
                <a:gd name="T86" fmla="*/ 26 w 566"/>
                <a:gd name="T87" fmla="*/ 541 h 1632"/>
                <a:gd name="T88" fmla="*/ 0 w 566"/>
                <a:gd name="T89" fmla="*/ 365 h 1632"/>
                <a:gd name="T90" fmla="*/ 0 w 566"/>
                <a:gd name="T91" fmla="*/ 249 h 1632"/>
                <a:gd name="T92" fmla="*/ 34 w 566"/>
                <a:gd name="T93" fmla="*/ 166 h 1632"/>
                <a:gd name="T94" fmla="*/ 115 w 566"/>
                <a:gd name="T95" fmla="*/ 108 h 1632"/>
                <a:gd name="T96" fmla="*/ 190 w 566"/>
                <a:gd name="T97" fmla="*/ 71 h 1632"/>
                <a:gd name="T98" fmla="*/ 239 w 566"/>
                <a:gd name="T99" fmla="*/ 0 h 1632"/>
                <a:gd name="T100" fmla="*/ 231 w 566"/>
                <a:gd name="T101" fmla="*/ 11 h 163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66" h="1632">
                  <a:moveTo>
                    <a:pt x="231" y="11"/>
                  </a:moveTo>
                  <a:lnTo>
                    <a:pt x="200" y="79"/>
                  </a:lnTo>
                  <a:lnTo>
                    <a:pt x="231" y="104"/>
                  </a:lnTo>
                  <a:lnTo>
                    <a:pt x="293" y="219"/>
                  </a:lnTo>
                  <a:lnTo>
                    <a:pt x="332" y="282"/>
                  </a:lnTo>
                  <a:lnTo>
                    <a:pt x="328" y="292"/>
                  </a:lnTo>
                  <a:lnTo>
                    <a:pt x="265" y="199"/>
                  </a:lnTo>
                  <a:lnTo>
                    <a:pt x="251" y="158"/>
                  </a:lnTo>
                  <a:lnTo>
                    <a:pt x="218" y="108"/>
                  </a:lnTo>
                  <a:lnTo>
                    <a:pt x="182" y="91"/>
                  </a:lnTo>
                  <a:lnTo>
                    <a:pt x="127" y="114"/>
                  </a:lnTo>
                  <a:lnTo>
                    <a:pt x="83" y="144"/>
                  </a:lnTo>
                  <a:lnTo>
                    <a:pt x="34" y="181"/>
                  </a:lnTo>
                  <a:lnTo>
                    <a:pt x="0" y="274"/>
                  </a:lnTo>
                  <a:lnTo>
                    <a:pt x="0" y="371"/>
                  </a:lnTo>
                  <a:lnTo>
                    <a:pt x="6" y="430"/>
                  </a:lnTo>
                  <a:lnTo>
                    <a:pt x="26" y="498"/>
                  </a:lnTo>
                  <a:lnTo>
                    <a:pt x="123" y="731"/>
                  </a:lnTo>
                  <a:lnTo>
                    <a:pt x="166" y="863"/>
                  </a:lnTo>
                  <a:lnTo>
                    <a:pt x="259" y="1023"/>
                  </a:lnTo>
                  <a:lnTo>
                    <a:pt x="326" y="1059"/>
                  </a:lnTo>
                  <a:lnTo>
                    <a:pt x="415" y="1078"/>
                  </a:lnTo>
                  <a:lnTo>
                    <a:pt x="439" y="1078"/>
                  </a:lnTo>
                  <a:lnTo>
                    <a:pt x="465" y="1102"/>
                  </a:lnTo>
                  <a:lnTo>
                    <a:pt x="362" y="1098"/>
                  </a:lnTo>
                  <a:lnTo>
                    <a:pt x="293" y="1067"/>
                  </a:lnTo>
                  <a:lnTo>
                    <a:pt x="312" y="1116"/>
                  </a:lnTo>
                  <a:lnTo>
                    <a:pt x="344" y="1140"/>
                  </a:lnTo>
                  <a:lnTo>
                    <a:pt x="413" y="1163"/>
                  </a:lnTo>
                  <a:lnTo>
                    <a:pt x="423" y="1181"/>
                  </a:lnTo>
                  <a:lnTo>
                    <a:pt x="376" y="1179"/>
                  </a:lnTo>
                  <a:lnTo>
                    <a:pt x="370" y="1195"/>
                  </a:lnTo>
                  <a:lnTo>
                    <a:pt x="388" y="1233"/>
                  </a:lnTo>
                  <a:lnTo>
                    <a:pt x="409" y="1240"/>
                  </a:lnTo>
                  <a:lnTo>
                    <a:pt x="411" y="1266"/>
                  </a:lnTo>
                  <a:lnTo>
                    <a:pt x="457" y="1268"/>
                  </a:lnTo>
                  <a:lnTo>
                    <a:pt x="490" y="1236"/>
                  </a:lnTo>
                  <a:lnTo>
                    <a:pt x="566" y="1195"/>
                  </a:lnTo>
                  <a:lnTo>
                    <a:pt x="564" y="1211"/>
                  </a:lnTo>
                  <a:lnTo>
                    <a:pt x="477" y="1264"/>
                  </a:lnTo>
                  <a:lnTo>
                    <a:pt x="457" y="1276"/>
                  </a:lnTo>
                  <a:lnTo>
                    <a:pt x="417" y="1292"/>
                  </a:lnTo>
                  <a:lnTo>
                    <a:pt x="411" y="1331"/>
                  </a:lnTo>
                  <a:lnTo>
                    <a:pt x="429" y="1385"/>
                  </a:lnTo>
                  <a:lnTo>
                    <a:pt x="457" y="1426"/>
                  </a:lnTo>
                  <a:lnTo>
                    <a:pt x="498" y="1462"/>
                  </a:lnTo>
                  <a:lnTo>
                    <a:pt x="506" y="1495"/>
                  </a:lnTo>
                  <a:lnTo>
                    <a:pt x="506" y="1519"/>
                  </a:lnTo>
                  <a:lnTo>
                    <a:pt x="518" y="1574"/>
                  </a:lnTo>
                  <a:lnTo>
                    <a:pt x="510" y="1632"/>
                  </a:lnTo>
                  <a:lnTo>
                    <a:pt x="220" y="1632"/>
                  </a:lnTo>
                  <a:lnTo>
                    <a:pt x="223" y="1535"/>
                  </a:lnTo>
                  <a:lnTo>
                    <a:pt x="314" y="1503"/>
                  </a:lnTo>
                  <a:lnTo>
                    <a:pt x="314" y="1454"/>
                  </a:lnTo>
                  <a:lnTo>
                    <a:pt x="344" y="1454"/>
                  </a:lnTo>
                  <a:lnTo>
                    <a:pt x="348" y="1438"/>
                  </a:lnTo>
                  <a:lnTo>
                    <a:pt x="314" y="1430"/>
                  </a:lnTo>
                  <a:lnTo>
                    <a:pt x="326" y="1410"/>
                  </a:lnTo>
                  <a:lnTo>
                    <a:pt x="326" y="1373"/>
                  </a:lnTo>
                  <a:lnTo>
                    <a:pt x="287" y="1357"/>
                  </a:lnTo>
                  <a:lnTo>
                    <a:pt x="332" y="1341"/>
                  </a:lnTo>
                  <a:lnTo>
                    <a:pt x="322" y="1266"/>
                  </a:lnTo>
                  <a:lnTo>
                    <a:pt x="263" y="1240"/>
                  </a:lnTo>
                  <a:lnTo>
                    <a:pt x="279" y="1189"/>
                  </a:lnTo>
                  <a:lnTo>
                    <a:pt x="271" y="1171"/>
                  </a:lnTo>
                  <a:lnTo>
                    <a:pt x="227" y="1163"/>
                  </a:lnTo>
                  <a:lnTo>
                    <a:pt x="265" y="1132"/>
                  </a:lnTo>
                  <a:lnTo>
                    <a:pt x="261" y="1082"/>
                  </a:lnTo>
                  <a:lnTo>
                    <a:pt x="231" y="1082"/>
                  </a:lnTo>
                  <a:lnTo>
                    <a:pt x="170" y="1082"/>
                  </a:lnTo>
                  <a:lnTo>
                    <a:pt x="220" y="1067"/>
                  </a:lnTo>
                  <a:lnTo>
                    <a:pt x="239" y="1049"/>
                  </a:lnTo>
                  <a:lnTo>
                    <a:pt x="198" y="970"/>
                  </a:lnTo>
                  <a:lnTo>
                    <a:pt x="182" y="988"/>
                  </a:lnTo>
                  <a:lnTo>
                    <a:pt x="168" y="930"/>
                  </a:lnTo>
                  <a:lnTo>
                    <a:pt x="182" y="920"/>
                  </a:lnTo>
                  <a:lnTo>
                    <a:pt x="182" y="908"/>
                  </a:lnTo>
                  <a:lnTo>
                    <a:pt x="148" y="905"/>
                  </a:lnTo>
                  <a:lnTo>
                    <a:pt x="138" y="869"/>
                  </a:lnTo>
                  <a:lnTo>
                    <a:pt x="99" y="881"/>
                  </a:lnTo>
                  <a:lnTo>
                    <a:pt x="109" y="861"/>
                  </a:lnTo>
                  <a:lnTo>
                    <a:pt x="127" y="839"/>
                  </a:lnTo>
                  <a:lnTo>
                    <a:pt x="115" y="822"/>
                  </a:lnTo>
                  <a:lnTo>
                    <a:pt x="95" y="812"/>
                  </a:lnTo>
                  <a:lnTo>
                    <a:pt x="95" y="788"/>
                  </a:lnTo>
                  <a:lnTo>
                    <a:pt x="109" y="768"/>
                  </a:lnTo>
                  <a:lnTo>
                    <a:pt x="97" y="725"/>
                  </a:lnTo>
                  <a:lnTo>
                    <a:pt x="26" y="541"/>
                  </a:lnTo>
                  <a:lnTo>
                    <a:pt x="0" y="444"/>
                  </a:lnTo>
                  <a:lnTo>
                    <a:pt x="0" y="365"/>
                  </a:lnTo>
                  <a:lnTo>
                    <a:pt x="0" y="282"/>
                  </a:lnTo>
                  <a:lnTo>
                    <a:pt x="0" y="249"/>
                  </a:lnTo>
                  <a:lnTo>
                    <a:pt x="18" y="189"/>
                  </a:lnTo>
                  <a:lnTo>
                    <a:pt x="34" y="166"/>
                  </a:lnTo>
                  <a:lnTo>
                    <a:pt x="83" y="132"/>
                  </a:lnTo>
                  <a:lnTo>
                    <a:pt x="115" y="108"/>
                  </a:lnTo>
                  <a:lnTo>
                    <a:pt x="160" y="91"/>
                  </a:lnTo>
                  <a:lnTo>
                    <a:pt x="190" y="71"/>
                  </a:lnTo>
                  <a:lnTo>
                    <a:pt x="220" y="10"/>
                  </a:lnTo>
                  <a:lnTo>
                    <a:pt x="239" y="0"/>
                  </a:lnTo>
                  <a:lnTo>
                    <a:pt x="23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5" name="Freeform 223">
              <a:extLst>
                <a:ext uri="{FF2B5EF4-FFF2-40B4-BE49-F238E27FC236}">
                  <a16:creationId xmlns:a16="http://schemas.microsoft.com/office/drawing/2014/main" id="{B62BA1C7-D9A4-4B5A-9561-1AEA356B7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" y="2687"/>
              <a:ext cx="335" cy="978"/>
            </a:xfrm>
            <a:custGeom>
              <a:avLst/>
              <a:gdLst>
                <a:gd name="T0" fmla="*/ 0 w 335"/>
                <a:gd name="T1" fmla="*/ 6 h 978"/>
                <a:gd name="T2" fmla="*/ 38 w 335"/>
                <a:gd name="T3" fmla="*/ 61 h 978"/>
                <a:gd name="T4" fmla="*/ 58 w 335"/>
                <a:gd name="T5" fmla="*/ 132 h 978"/>
                <a:gd name="T6" fmla="*/ 62 w 335"/>
                <a:gd name="T7" fmla="*/ 221 h 978"/>
                <a:gd name="T8" fmla="*/ 70 w 335"/>
                <a:gd name="T9" fmla="*/ 342 h 978"/>
                <a:gd name="T10" fmla="*/ 32 w 335"/>
                <a:gd name="T11" fmla="*/ 277 h 978"/>
                <a:gd name="T12" fmla="*/ 24 w 335"/>
                <a:gd name="T13" fmla="*/ 235 h 978"/>
                <a:gd name="T14" fmla="*/ 22 w 335"/>
                <a:gd name="T15" fmla="*/ 273 h 978"/>
                <a:gd name="T16" fmla="*/ 68 w 335"/>
                <a:gd name="T17" fmla="*/ 367 h 978"/>
                <a:gd name="T18" fmla="*/ 91 w 335"/>
                <a:gd name="T19" fmla="*/ 437 h 978"/>
                <a:gd name="T20" fmla="*/ 105 w 335"/>
                <a:gd name="T21" fmla="*/ 472 h 978"/>
                <a:gd name="T22" fmla="*/ 97 w 335"/>
                <a:gd name="T23" fmla="*/ 504 h 978"/>
                <a:gd name="T24" fmla="*/ 117 w 335"/>
                <a:gd name="T25" fmla="*/ 518 h 978"/>
                <a:gd name="T26" fmla="*/ 125 w 335"/>
                <a:gd name="T27" fmla="*/ 555 h 978"/>
                <a:gd name="T28" fmla="*/ 99 w 335"/>
                <a:gd name="T29" fmla="*/ 555 h 978"/>
                <a:gd name="T30" fmla="*/ 125 w 335"/>
                <a:gd name="T31" fmla="*/ 575 h 978"/>
                <a:gd name="T32" fmla="*/ 105 w 335"/>
                <a:gd name="T33" fmla="*/ 616 h 978"/>
                <a:gd name="T34" fmla="*/ 131 w 335"/>
                <a:gd name="T35" fmla="*/ 642 h 978"/>
                <a:gd name="T36" fmla="*/ 151 w 335"/>
                <a:gd name="T37" fmla="*/ 650 h 978"/>
                <a:gd name="T38" fmla="*/ 141 w 335"/>
                <a:gd name="T39" fmla="*/ 668 h 978"/>
                <a:gd name="T40" fmla="*/ 147 w 335"/>
                <a:gd name="T41" fmla="*/ 687 h 978"/>
                <a:gd name="T42" fmla="*/ 163 w 335"/>
                <a:gd name="T43" fmla="*/ 697 h 978"/>
                <a:gd name="T44" fmla="*/ 131 w 335"/>
                <a:gd name="T45" fmla="*/ 699 h 978"/>
                <a:gd name="T46" fmla="*/ 159 w 335"/>
                <a:gd name="T47" fmla="*/ 721 h 978"/>
                <a:gd name="T48" fmla="*/ 163 w 335"/>
                <a:gd name="T49" fmla="*/ 741 h 978"/>
                <a:gd name="T50" fmla="*/ 194 w 335"/>
                <a:gd name="T51" fmla="*/ 761 h 978"/>
                <a:gd name="T52" fmla="*/ 200 w 335"/>
                <a:gd name="T53" fmla="*/ 790 h 978"/>
                <a:gd name="T54" fmla="*/ 206 w 335"/>
                <a:gd name="T55" fmla="*/ 840 h 978"/>
                <a:gd name="T56" fmla="*/ 253 w 335"/>
                <a:gd name="T57" fmla="*/ 873 h 978"/>
                <a:gd name="T58" fmla="*/ 317 w 335"/>
                <a:gd name="T59" fmla="*/ 974 h 978"/>
                <a:gd name="T60" fmla="*/ 335 w 335"/>
                <a:gd name="T61" fmla="*/ 978 h 978"/>
                <a:gd name="T62" fmla="*/ 261 w 335"/>
                <a:gd name="T63" fmla="*/ 865 h 978"/>
                <a:gd name="T64" fmla="*/ 218 w 335"/>
                <a:gd name="T65" fmla="*/ 830 h 978"/>
                <a:gd name="T66" fmla="*/ 204 w 335"/>
                <a:gd name="T67" fmla="*/ 749 h 978"/>
                <a:gd name="T68" fmla="*/ 178 w 335"/>
                <a:gd name="T69" fmla="*/ 715 h 978"/>
                <a:gd name="T70" fmla="*/ 166 w 335"/>
                <a:gd name="T71" fmla="*/ 666 h 978"/>
                <a:gd name="T72" fmla="*/ 166 w 335"/>
                <a:gd name="T73" fmla="*/ 638 h 978"/>
                <a:gd name="T74" fmla="*/ 137 w 335"/>
                <a:gd name="T75" fmla="*/ 601 h 978"/>
                <a:gd name="T76" fmla="*/ 145 w 335"/>
                <a:gd name="T77" fmla="*/ 567 h 978"/>
                <a:gd name="T78" fmla="*/ 127 w 335"/>
                <a:gd name="T79" fmla="*/ 504 h 978"/>
                <a:gd name="T80" fmla="*/ 125 w 335"/>
                <a:gd name="T81" fmla="*/ 464 h 978"/>
                <a:gd name="T82" fmla="*/ 97 w 335"/>
                <a:gd name="T83" fmla="*/ 389 h 978"/>
                <a:gd name="T84" fmla="*/ 188 w 335"/>
                <a:gd name="T85" fmla="*/ 435 h 978"/>
                <a:gd name="T86" fmla="*/ 145 w 335"/>
                <a:gd name="T87" fmla="*/ 389 h 978"/>
                <a:gd name="T88" fmla="*/ 99 w 335"/>
                <a:gd name="T89" fmla="*/ 358 h 978"/>
                <a:gd name="T90" fmla="*/ 85 w 335"/>
                <a:gd name="T91" fmla="*/ 322 h 978"/>
                <a:gd name="T92" fmla="*/ 87 w 335"/>
                <a:gd name="T93" fmla="*/ 259 h 978"/>
                <a:gd name="T94" fmla="*/ 66 w 335"/>
                <a:gd name="T95" fmla="*/ 172 h 978"/>
                <a:gd name="T96" fmla="*/ 70 w 335"/>
                <a:gd name="T97" fmla="*/ 140 h 978"/>
                <a:gd name="T98" fmla="*/ 97 w 335"/>
                <a:gd name="T99" fmla="*/ 168 h 978"/>
                <a:gd name="T100" fmla="*/ 113 w 335"/>
                <a:gd name="T101" fmla="*/ 186 h 978"/>
                <a:gd name="T102" fmla="*/ 113 w 335"/>
                <a:gd name="T103" fmla="*/ 172 h 978"/>
                <a:gd name="T104" fmla="*/ 60 w 335"/>
                <a:gd name="T105" fmla="*/ 83 h 978"/>
                <a:gd name="T106" fmla="*/ 30 w 335"/>
                <a:gd name="T107" fmla="*/ 28 h 978"/>
                <a:gd name="T108" fmla="*/ 16 w 335"/>
                <a:gd name="T109" fmla="*/ 0 h 978"/>
                <a:gd name="T110" fmla="*/ 0 w 335"/>
                <a:gd name="T111" fmla="*/ 6 h 978"/>
                <a:gd name="T112" fmla="*/ 0 w 335"/>
                <a:gd name="T113" fmla="*/ 6 h 97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35" h="978">
                  <a:moveTo>
                    <a:pt x="0" y="6"/>
                  </a:moveTo>
                  <a:lnTo>
                    <a:pt x="38" y="61"/>
                  </a:lnTo>
                  <a:lnTo>
                    <a:pt x="58" y="132"/>
                  </a:lnTo>
                  <a:lnTo>
                    <a:pt x="62" y="221"/>
                  </a:lnTo>
                  <a:lnTo>
                    <a:pt x="70" y="342"/>
                  </a:lnTo>
                  <a:lnTo>
                    <a:pt x="32" y="277"/>
                  </a:lnTo>
                  <a:lnTo>
                    <a:pt x="24" y="235"/>
                  </a:lnTo>
                  <a:lnTo>
                    <a:pt x="22" y="273"/>
                  </a:lnTo>
                  <a:lnTo>
                    <a:pt x="68" y="367"/>
                  </a:lnTo>
                  <a:lnTo>
                    <a:pt x="91" y="437"/>
                  </a:lnTo>
                  <a:lnTo>
                    <a:pt x="105" y="472"/>
                  </a:lnTo>
                  <a:lnTo>
                    <a:pt x="97" y="504"/>
                  </a:lnTo>
                  <a:lnTo>
                    <a:pt x="117" y="518"/>
                  </a:lnTo>
                  <a:lnTo>
                    <a:pt x="125" y="555"/>
                  </a:lnTo>
                  <a:lnTo>
                    <a:pt x="99" y="555"/>
                  </a:lnTo>
                  <a:lnTo>
                    <a:pt x="125" y="575"/>
                  </a:lnTo>
                  <a:lnTo>
                    <a:pt x="105" y="616"/>
                  </a:lnTo>
                  <a:lnTo>
                    <a:pt x="131" y="642"/>
                  </a:lnTo>
                  <a:lnTo>
                    <a:pt x="151" y="650"/>
                  </a:lnTo>
                  <a:lnTo>
                    <a:pt x="141" y="668"/>
                  </a:lnTo>
                  <a:lnTo>
                    <a:pt x="147" y="687"/>
                  </a:lnTo>
                  <a:lnTo>
                    <a:pt x="163" y="697"/>
                  </a:lnTo>
                  <a:lnTo>
                    <a:pt x="131" y="699"/>
                  </a:lnTo>
                  <a:lnTo>
                    <a:pt x="159" y="721"/>
                  </a:lnTo>
                  <a:lnTo>
                    <a:pt x="163" y="741"/>
                  </a:lnTo>
                  <a:lnTo>
                    <a:pt x="194" y="761"/>
                  </a:lnTo>
                  <a:lnTo>
                    <a:pt x="200" y="790"/>
                  </a:lnTo>
                  <a:lnTo>
                    <a:pt x="206" y="840"/>
                  </a:lnTo>
                  <a:lnTo>
                    <a:pt x="253" y="873"/>
                  </a:lnTo>
                  <a:lnTo>
                    <a:pt x="317" y="974"/>
                  </a:lnTo>
                  <a:lnTo>
                    <a:pt x="335" y="978"/>
                  </a:lnTo>
                  <a:lnTo>
                    <a:pt x="261" y="865"/>
                  </a:lnTo>
                  <a:lnTo>
                    <a:pt x="218" y="830"/>
                  </a:lnTo>
                  <a:lnTo>
                    <a:pt x="204" y="749"/>
                  </a:lnTo>
                  <a:lnTo>
                    <a:pt x="178" y="715"/>
                  </a:lnTo>
                  <a:lnTo>
                    <a:pt x="166" y="666"/>
                  </a:lnTo>
                  <a:lnTo>
                    <a:pt x="166" y="638"/>
                  </a:lnTo>
                  <a:lnTo>
                    <a:pt x="137" y="601"/>
                  </a:lnTo>
                  <a:lnTo>
                    <a:pt x="145" y="567"/>
                  </a:lnTo>
                  <a:lnTo>
                    <a:pt x="127" y="504"/>
                  </a:lnTo>
                  <a:lnTo>
                    <a:pt x="125" y="464"/>
                  </a:lnTo>
                  <a:lnTo>
                    <a:pt x="97" y="389"/>
                  </a:lnTo>
                  <a:lnTo>
                    <a:pt x="188" y="435"/>
                  </a:lnTo>
                  <a:lnTo>
                    <a:pt x="145" y="389"/>
                  </a:lnTo>
                  <a:lnTo>
                    <a:pt x="99" y="358"/>
                  </a:lnTo>
                  <a:lnTo>
                    <a:pt x="85" y="322"/>
                  </a:lnTo>
                  <a:lnTo>
                    <a:pt x="87" y="259"/>
                  </a:lnTo>
                  <a:lnTo>
                    <a:pt x="66" y="172"/>
                  </a:lnTo>
                  <a:lnTo>
                    <a:pt x="70" y="140"/>
                  </a:lnTo>
                  <a:lnTo>
                    <a:pt x="97" y="168"/>
                  </a:lnTo>
                  <a:lnTo>
                    <a:pt x="113" y="186"/>
                  </a:lnTo>
                  <a:lnTo>
                    <a:pt x="113" y="172"/>
                  </a:lnTo>
                  <a:lnTo>
                    <a:pt x="60" y="83"/>
                  </a:lnTo>
                  <a:lnTo>
                    <a:pt x="30" y="28"/>
                  </a:lnTo>
                  <a:lnTo>
                    <a:pt x="1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6" name="Freeform 224">
              <a:extLst>
                <a:ext uri="{FF2B5EF4-FFF2-40B4-BE49-F238E27FC236}">
                  <a16:creationId xmlns:a16="http://schemas.microsoft.com/office/drawing/2014/main" id="{FC140668-3E44-4915-94E0-F01ACA21F9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" y="2699"/>
              <a:ext cx="123" cy="65"/>
            </a:xfrm>
            <a:custGeom>
              <a:avLst/>
              <a:gdLst>
                <a:gd name="T0" fmla="*/ 4 w 123"/>
                <a:gd name="T1" fmla="*/ 53 h 65"/>
                <a:gd name="T2" fmla="*/ 56 w 123"/>
                <a:gd name="T3" fmla="*/ 37 h 65"/>
                <a:gd name="T4" fmla="*/ 99 w 123"/>
                <a:gd name="T5" fmla="*/ 0 h 65"/>
                <a:gd name="T6" fmla="*/ 111 w 123"/>
                <a:gd name="T7" fmla="*/ 10 h 65"/>
                <a:gd name="T8" fmla="*/ 123 w 123"/>
                <a:gd name="T9" fmla="*/ 49 h 65"/>
                <a:gd name="T10" fmla="*/ 97 w 123"/>
                <a:gd name="T11" fmla="*/ 29 h 65"/>
                <a:gd name="T12" fmla="*/ 75 w 123"/>
                <a:gd name="T13" fmla="*/ 37 h 65"/>
                <a:gd name="T14" fmla="*/ 62 w 123"/>
                <a:gd name="T15" fmla="*/ 55 h 65"/>
                <a:gd name="T16" fmla="*/ 40 w 123"/>
                <a:gd name="T17" fmla="*/ 55 h 65"/>
                <a:gd name="T18" fmla="*/ 0 w 123"/>
                <a:gd name="T19" fmla="*/ 65 h 65"/>
                <a:gd name="T20" fmla="*/ 4 w 123"/>
                <a:gd name="T21" fmla="*/ 53 h 65"/>
                <a:gd name="T22" fmla="*/ 4 w 123"/>
                <a:gd name="T23" fmla="*/ 53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" h="65">
                  <a:moveTo>
                    <a:pt x="4" y="53"/>
                  </a:moveTo>
                  <a:lnTo>
                    <a:pt x="56" y="37"/>
                  </a:lnTo>
                  <a:lnTo>
                    <a:pt x="99" y="0"/>
                  </a:lnTo>
                  <a:lnTo>
                    <a:pt x="111" y="10"/>
                  </a:lnTo>
                  <a:lnTo>
                    <a:pt x="123" y="49"/>
                  </a:lnTo>
                  <a:lnTo>
                    <a:pt x="97" y="29"/>
                  </a:lnTo>
                  <a:lnTo>
                    <a:pt x="75" y="37"/>
                  </a:lnTo>
                  <a:lnTo>
                    <a:pt x="62" y="55"/>
                  </a:lnTo>
                  <a:lnTo>
                    <a:pt x="40" y="55"/>
                  </a:lnTo>
                  <a:lnTo>
                    <a:pt x="0" y="65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7" name="Freeform 225">
              <a:extLst>
                <a:ext uri="{FF2B5EF4-FFF2-40B4-BE49-F238E27FC236}">
                  <a16:creationId xmlns:a16="http://schemas.microsoft.com/office/drawing/2014/main" id="{E45CF0A9-D8AC-4217-B06B-058784AAB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" y="2768"/>
              <a:ext cx="265" cy="583"/>
            </a:xfrm>
            <a:custGeom>
              <a:avLst/>
              <a:gdLst>
                <a:gd name="T0" fmla="*/ 34 w 265"/>
                <a:gd name="T1" fmla="*/ 0 h 583"/>
                <a:gd name="T2" fmla="*/ 87 w 265"/>
                <a:gd name="T3" fmla="*/ 18 h 583"/>
                <a:gd name="T4" fmla="*/ 146 w 265"/>
                <a:gd name="T5" fmla="*/ 45 h 583"/>
                <a:gd name="T6" fmla="*/ 158 w 265"/>
                <a:gd name="T7" fmla="*/ 8 h 583"/>
                <a:gd name="T8" fmla="*/ 230 w 265"/>
                <a:gd name="T9" fmla="*/ 118 h 583"/>
                <a:gd name="T10" fmla="*/ 265 w 265"/>
                <a:gd name="T11" fmla="*/ 192 h 583"/>
                <a:gd name="T12" fmla="*/ 263 w 265"/>
                <a:gd name="T13" fmla="*/ 257 h 583"/>
                <a:gd name="T14" fmla="*/ 231 w 265"/>
                <a:gd name="T15" fmla="*/ 300 h 583"/>
                <a:gd name="T16" fmla="*/ 233 w 265"/>
                <a:gd name="T17" fmla="*/ 363 h 583"/>
                <a:gd name="T18" fmla="*/ 235 w 265"/>
                <a:gd name="T19" fmla="*/ 452 h 583"/>
                <a:gd name="T20" fmla="*/ 239 w 265"/>
                <a:gd name="T21" fmla="*/ 547 h 583"/>
                <a:gd name="T22" fmla="*/ 204 w 265"/>
                <a:gd name="T23" fmla="*/ 561 h 583"/>
                <a:gd name="T24" fmla="*/ 127 w 265"/>
                <a:gd name="T25" fmla="*/ 567 h 583"/>
                <a:gd name="T26" fmla="*/ 81 w 265"/>
                <a:gd name="T27" fmla="*/ 569 h 583"/>
                <a:gd name="T28" fmla="*/ 28 w 265"/>
                <a:gd name="T29" fmla="*/ 583 h 583"/>
                <a:gd name="T30" fmla="*/ 0 w 265"/>
                <a:gd name="T31" fmla="*/ 575 h 583"/>
                <a:gd name="T32" fmla="*/ 57 w 265"/>
                <a:gd name="T33" fmla="*/ 559 h 583"/>
                <a:gd name="T34" fmla="*/ 154 w 265"/>
                <a:gd name="T35" fmla="*/ 547 h 583"/>
                <a:gd name="T36" fmla="*/ 214 w 265"/>
                <a:gd name="T37" fmla="*/ 537 h 583"/>
                <a:gd name="T38" fmla="*/ 210 w 265"/>
                <a:gd name="T39" fmla="*/ 407 h 583"/>
                <a:gd name="T40" fmla="*/ 216 w 265"/>
                <a:gd name="T41" fmla="*/ 308 h 583"/>
                <a:gd name="T42" fmla="*/ 237 w 265"/>
                <a:gd name="T43" fmla="*/ 255 h 583"/>
                <a:gd name="T44" fmla="*/ 251 w 265"/>
                <a:gd name="T45" fmla="*/ 196 h 583"/>
                <a:gd name="T46" fmla="*/ 226 w 265"/>
                <a:gd name="T47" fmla="*/ 142 h 583"/>
                <a:gd name="T48" fmla="*/ 202 w 265"/>
                <a:gd name="T49" fmla="*/ 132 h 583"/>
                <a:gd name="T50" fmla="*/ 186 w 265"/>
                <a:gd name="T51" fmla="*/ 65 h 583"/>
                <a:gd name="T52" fmla="*/ 152 w 265"/>
                <a:gd name="T53" fmla="*/ 55 h 583"/>
                <a:gd name="T54" fmla="*/ 73 w 265"/>
                <a:gd name="T55" fmla="*/ 34 h 583"/>
                <a:gd name="T56" fmla="*/ 34 w 265"/>
                <a:gd name="T57" fmla="*/ 0 h 583"/>
                <a:gd name="T58" fmla="*/ 34 w 265"/>
                <a:gd name="T59" fmla="*/ 0 h 58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65" h="583">
                  <a:moveTo>
                    <a:pt x="34" y="0"/>
                  </a:moveTo>
                  <a:lnTo>
                    <a:pt x="87" y="18"/>
                  </a:lnTo>
                  <a:lnTo>
                    <a:pt x="146" y="45"/>
                  </a:lnTo>
                  <a:lnTo>
                    <a:pt x="158" y="8"/>
                  </a:lnTo>
                  <a:lnTo>
                    <a:pt x="230" y="118"/>
                  </a:lnTo>
                  <a:lnTo>
                    <a:pt x="265" y="192"/>
                  </a:lnTo>
                  <a:lnTo>
                    <a:pt x="263" y="257"/>
                  </a:lnTo>
                  <a:lnTo>
                    <a:pt x="231" y="300"/>
                  </a:lnTo>
                  <a:lnTo>
                    <a:pt x="233" y="363"/>
                  </a:lnTo>
                  <a:lnTo>
                    <a:pt x="235" y="452"/>
                  </a:lnTo>
                  <a:lnTo>
                    <a:pt x="239" y="547"/>
                  </a:lnTo>
                  <a:lnTo>
                    <a:pt x="204" y="561"/>
                  </a:lnTo>
                  <a:lnTo>
                    <a:pt x="127" y="567"/>
                  </a:lnTo>
                  <a:lnTo>
                    <a:pt x="81" y="569"/>
                  </a:lnTo>
                  <a:lnTo>
                    <a:pt x="28" y="583"/>
                  </a:lnTo>
                  <a:lnTo>
                    <a:pt x="0" y="575"/>
                  </a:lnTo>
                  <a:lnTo>
                    <a:pt x="57" y="559"/>
                  </a:lnTo>
                  <a:lnTo>
                    <a:pt x="154" y="547"/>
                  </a:lnTo>
                  <a:lnTo>
                    <a:pt x="214" y="537"/>
                  </a:lnTo>
                  <a:lnTo>
                    <a:pt x="210" y="407"/>
                  </a:lnTo>
                  <a:lnTo>
                    <a:pt x="216" y="308"/>
                  </a:lnTo>
                  <a:lnTo>
                    <a:pt x="237" y="255"/>
                  </a:lnTo>
                  <a:lnTo>
                    <a:pt x="251" y="196"/>
                  </a:lnTo>
                  <a:lnTo>
                    <a:pt x="226" y="142"/>
                  </a:lnTo>
                  <a:lnTo>
                    <a:pt x="202" y="132"/>
                  </a:lnTo>
                  <a:lnTo>
                    <a:pt x="186" y="65"/>
                  </a:lnTo>
                  <a:lnTo>
                    <a:pt x="152" y="55"/>
                  </a:lnTo>
                  <a:lnTo>
                    <a:pt x="73" y="3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8" name="Freeform 226">
              <a:extLst>
                <a:ext uri="{FF2B5EF4-FFF2-40B4-BE49-F238E27FC236}">
                  <a16:creationId xmlns:a16="http://schemas.microsoft.com/office/drawing/2014/main" id="{18D001F9-F85C-42C0-B955-7A063F75215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" y="2578"/>
              <a:ext cx="164" cy="431"/>
            </a:xfrm>
            <a:custGeom>
              <a:avLst/>
              <a:gdLst>
                <a:gd name="T0" fmla="*/ 0 w 164"/>
                <a:gd name="T1" fmla="*/ 14 h 431"/>
                <a:gd name="T2" fmla="*/ 59 w 164"/>
                <a:gd name="T3" fmla="*/ 61 h 431"/>
                <a:gd name="T4" fmla="*/ 83 w 164"/>
                <a:gd name="T5" fmla="*/ 125 h 431"/>
                <a:gd name="T6" fmla="*/ 83 w 164"/>
                <a:gd name="T7" fmla="*/ 139 h 431"/>
                <a:gd name="T8" fmla="*/ 18 w 164"/>
                <a:gd name="T9" fmla="*/ 115 h 431"/>
                <a:gd name="T10" fmla="*/ 55 w 164"/>
                <a:gd name="T11" fmla="*/ 170 h 431"/>
                <a:gd name="T12" fmla="*/ 39 w 164"/>
                <a:gd name="T13" fmla="*/ 204 h 431"/>
                <a:gd name="T14" fmla="*/ 79 w 164"/>
                <a:gd name="T15" fmla="*/ 158 h 431"/>
                <a:gd name="T16" fmla="*/ 95 w 164"/>
                <a:gd name="T17" fmla="*/ 162 h 431"/>
                <a:gd name="T18" fmla="*/ 132 w 164"/>
                <a:gd name="T19" fmla="*/ 291 h 431"/>
                <a:gd name="T20" fmla="*/ 148 w 164"/>
                <a:gd name="T21" fmla="*/ 348 h 431"/>
                <a:gd name="T22" fmla="*/ 138 w 164"/>
                <a:gd name="T23" fmla="*/ 431 h 431"/>
                <a:gd name="T24" fmla="*/ 164 w 164"/>
                <a:gd name="T25" fmla="*/ 354 h 431"/>
                <a:gd name="T26" fmla="*/ 146 w 164"/>
                <a:gd name="T27" fmla="*/ 277 h 431"/>
                <a:gd name="T28" fmla="*/ 99 w 164"/>
                <a:gd name="T29" fmla="*/ 154 h 431"/>
                <a:gd name="T30" fmla="*/ 85 w 164"/>
                <a:gd name="T31" fmla="*/ 91 h 431"/>
                <a:gd name="T32" fmla="*/ 67 w 164"/>
                <a:gd name="T33" fmla="*/ 50 h 431"/>
                <a:gd name="T34" fmla="*/ 0 w 164"/>
                <a:gd name="T35" fmla="*/ 0 h 431"/>
                <a:gd name="T36" fmla="*/ 0 w 164"/>
                <a:gd name="T37" fmla="*/ 14 h 431"/>
                <a:gd name="T38" fmla="*/ 0 w 164"/>
                <a:gd name="T39" fmla="*/ 14 h 43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64" h="431">
                  <a:moveTo>
                    <a:pt x="0" y="14"/>
                  </a:moveTo>
                  <a:lnTo>
                    <a:pt x="59" y="61"/>
                  </a:lnTo>
                  <a:lnTo>
                    <a:pt x="83" y="125"/>
                  </a:lnTo>
                  <a:lnTo>
                    <a:pt x="83" y="139"/>
                  </a:lnTo>
                  <a:lnTo>
                    <a:pt x="18" y="115"/>
                  </a:lnTo>
                  <a:lnTo>
                    <a:pt x="55" y="170"/>
                  </a:lnTo>
                  <a:lnTo>
                    <a:pt x="39" y="204"/>
                  </a:lnTo>
                  <a:lnTo>
                    <a:pt x="79" y="158"/>
                  </a:lnTo>
                  <a:lnTo>
                    <a:pt x="95" y="162"/>
                  </a:lnTo>
                  <a:lnTo>
                    <a:pt x="132" y="291"/>
                  </a:lnTo>
                  <a:lnTo>
                    <a:pt x="148" y="348"/>
                  </a:lnTo>
                  <a:lnTo>
                    <a:pt x="138" y="431"/>
                  </a:lnTo>
                  <a:lnTo>
                    <a:pt x="164" y="354"/>
                  </a:lnTo>
                  <a:lnTo>
                    <a:pt x="146" y="277"/>
                  </a:lnTo>
                  <a:lnTo>
                    <a:pt x="99" y="154"/>
                  </a:lnTo>
                  <a:lnTo>
                    <a:pt x="85" y="91"/>
                  </a:lnTo>
                  <a:lnTo>
                    <a:pt x="67" y="50"/>
                  </a:lnTo>
                  <a:lnTo>
                    <a:pt x="0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09" name="Freeform 227">
              <a:extLst>
                <a:ext uri="{FF2B5EF4-FFF2-40B4-BE49-F238E27FC236}">
                  <a16:creationId xmlns:a16="http://schemas.microsoft.com/office/drawing/2014/main" id="{6B6CC018-6A87-4C3C-B86F-97A491540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" y="2886"/>
              <a:ext cx="37" cy="170"/>
            </a:xfrm>
            <a:custGeom>
              <a:avLst/>
              <a:gdLst>
                <a:gd name="T0" fmla="*/ 0 w 37"/>
                <a:gd name="T1" fmla="*/ 0 h 170"/>
                <a:gd name="T2" fmla="*/ 18 w 37"/>
                <a:gd name="T3" fmla="*/ 62 h 170"/>
                <a:gd name="T4" fmla="*/ 24 w 37"/>
                <a:gd name="T5" fmla="*/ 93 h 170"/>
                <a:gd name="T6" fmla="*/ 26 w 37"/>
                <a:gd name="T7" fmla="*/ 170 h 170"/>
                <a:gd name="T8" fmla="*/ 37 w 37"/>
                <a:gd name="T9" fmla="*/ 97 h 170"/>
                <a:gd name="T10" fmla="*/ 22 w 37"/>
                <a:gd name="T11" fmla="*/ 44 h 170"/>
                <a:gd name="T12" fmla="*/ 0 w 37"/>
                <a:gd name="T13" fmla="*/ 0 h 170"/>
                <a:gd name="T14" fmla="*/ 0 w 37"/>
                <a:gd name="T15" fmla="*/ 0 h 1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7" h="170">
                  <a:moveTo>
                    <a:pt x="0" y="0"/>
                  </a:moveTo>
                  <a:lnTo>
                    <a:pt x="18" y="62"/>
                  </a:lnTo>
                  <a:lnTo>
                    <a:pt x="24" y="93"/>
                  </a:lnTo>
                  <a:lnTo>
                    <a:pt x="26" y="170"/>
                  </a:lnTo>
                  <a:lnTo>
                    <a:pt x="37" y="97"/>
                  </a:lnTo>
                  <a:lnTo>
                    <a:pt x="22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0" name="Freeform 228">
              <a:extLst>
                <a:ext uri="{FF2B5EF4-FFF2-40B4-BE49-F238E27FC236}">
                  <a16:creationId xmlns:a16="http://schemas.microsoft.com/office/drawing/2014/main" id="{08DDDA9E-AC52-498D-8FA8-73B7B6EC6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" y="3212"/>
              <a:ext cx="162" cy="888"/>
            </a:xfrm>
            <a:custGeom>
              <a:avLst/>
              <a:gdLst>
                <a:gd name="T0" fmla="*/ 81 w 162"/>
                <a:gd name="T1" fmla="*/ 0 h 888"/>
                <a:gd name="T2" fmla="*/ 67 w 162"/>
                <a:gd name="T3" fmla="*/ 54 h 888"/>
                <a:gd name="T4" fmla="*/ 61 w 162"/>
                <a:gd name="T5" fmla="*/ 103 h 888"/>
                <a:gd name="T6" fmla="*/ 43 w 162"/>
                <a:gd name="T7" fmla="*/ 159 h 888"/>
                <a:gd name="T8" fmla="*/ 51 w 162"/>
                <a:gd name="T9" fmla="*/ 166 h 888"/>
                <a:gd name="T10" fmla="*/ 31 w 162"/>
                <a:gd name="T11" fmla="*/ 190 h 888"/>
                <a:gd name="T12" fmla="*/ 43 w 162"/>
                <a:gd name="T13" fmla="*/ 196 h 888"/>
                <a:gd name="T14" fmla="*/ 63 w 162"/>
                <a:gd name="T15" fmla="*/ 184 h 888"/>
                <a:gd name="T16" fmla="*/ 97 w 162"/>
                <a:gd name="T17" fmla="*/ 184 h 888"/>
                <a:gd name="T18" fmla="*/ 43 w 162"/>
                <a:gd name="T19" fmla="*/ 212 h 888"/>
                <a:gd name="T20" fmla="*/ 18 w 162"/>
                <a:gd name="T21" fmla="*/ 261 h 888"/>
                <a:gd name="T22" fmla="*/ 43 w 162"/>
                <a:gd name="T23" fmla="*/ 413 h 888"/>
                <a:gd name="T24" fmla="*/ 77 w 162"/>
                <a:gd name="T25" fmla="*/ 465 h 888"/>
                <a:gd name="T26" fmla="*/ 49 w 162"/>
                <a:gd name="T27" fmla="*/ 471 h 888"/>
                <a:gd name="T28" fmla="*/ 65 w 162"/>
                <a:gd name="T29" fmla="*/ 492 h 888"/>
                <a:gd name="T30" fmla="*/ 101 w 162"/>
                <a:gd name="T31" fmla="*/ 510 h 888"/>
                <a:gd name="T32" fmla="*/ 162 w 162"/>
                <a:gd name="T33" fmla="*/ 528 h 888"/>
                <a:gd name="T34" fmla="*/ 136 w 162"/>
                <a:gd name="T35" fmla="*/ 534 h 888"/>
                <a:gd name="T36" fmla="*/ 59 w 162"/>
                <a:gd name="T37" fmla="*/ 518 h 888"/>
                <a:gd name="T38" fmla="*/ 37 w 162"/>
                <a:gd name="T39" fmla="*/ 552 h 888"/>
                <a:gd name="T40" fmla="*/ 59 w 162"/>
                <a:gd name="T41" fmla="*/ 581 h 888"/>
                <a:gd name="T42" fmla="*/ 120 w 162"/>
                <a:gd name="T43" fmla="*/ 615 h 888"/>
                <a:gd name="T44" fmla="*/ 63 w 162"/>
                <a:gd name="T45" fmla="*/ 615 h 888"/>
                <a:gd name="T46" fmla="*/ 101 w 162"/>
                <a:gd name="T47" fmla="*/ 652 h 888"/>
                <a:gd name="T48" fmla="*/ 67 w 162"/>
                <a:gd name="T49" fmla="*/ 649 h 888"/>
                <a:gd name="T50" fmla="*/ 63 w 162"/>
                <a:gd name="T51" fmla="*/ 668 h 888"/>
                <a:gd name="T52" fmla="*/ 109 w 162"/>
                <a:gd name="T53" fmla="*/ 684 h 888"/>
                <a:gd name="T54" fmla="*/ 79 w 162"/>
                <a:gd name="T55" fmla="*/ 710 h 888"/>
                <a:gd name="T56" fmla="*/ 81 w 162"/>
                <a:gd name="T57" fmla="*/ 886 h 888"/>
                <a:gd name="T58" fmla="*/ 16 w 162"/>
                <a:gd name="T59" fmla="*/ 888 h 888"/>
                <a:gd name="T60" fmla="*/ 0 w 162"/>
                <a:gd name="T61" fmla="*/ 564 h 888"/>
                <a:gd name="T62" fmla="*/ 0 w 162"/>
                <a:gd name="T63" fmla="*/ 265 h 888"/>
                <a:gd name="T64" fmla="*/ 10 w 162"/>
                <a:gd name="T65" fmla="*/ 212 h 888"/>
                <a:gd name="T66" fmla="*/ 18 w 162"/>
                <a:gd name="T67" fmla="*/ 172 h 888"/>
                <a:gd name="T68" fmla="*/ 37 w 162"/>
                <a:gd name="T69" fmla="*/ 125 h 888"/>
                <a:gd name="T70" fmla="*/ 55 w 162"/>
                <a:gd name="T71" fmla="*/ 72 h 888"/>
                <a:gd name="T72" fmla="*/ 59 w 162"/>
                <a:gd name="T73" fmla="*/ 42 h 888"/>
                <a:gd name="T74" fmla="*/ 81 w 162"/>
                <a:gd name="T75" fmla="*/ 0 h 888"/>
                <a:gd name="T76" fmla="*/ 81 w 162"/>
                <a:gd name="T77" fmla="*/ 0 h 88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62" h="888">
                  <a:moveTo>
                    <a:pt x="81" y="0"/>
                  </a:moveTo>
                  <a:lnTo>
                    <a:pt x="67" y="54"/>
                  </a:lnTo>
                  <a:lnTo>
                    <a:pt x="61" y="103"/>
                  </a:lnTo>
                  <a:lnTo>
                    <a:pt x="43" y="159"/>
                  </a:lnTo>
                  <a:lnTo>
                    <a:pt x="51" y="166"/>
                  </a:lnTo>
                  <a:lnTo>
                    <a:pt x="31" y="190"/>
                  </a:lnTo>
                  <a:lnTo>
                    <a:pt x="43" y="196"/>
                  </a:lnTo>
                  <a:lnTo>
                    <a:pt x="63" y="184"/>
                  </a:lnTo>
                  <a:lnTo>
                    <a:pt x="97" y="184"/>
                  </a:lnTo>
                  <a:lnTo>
                    <a:pt x="43" y="212"/>
                  </a:lnTo>
                  <a:lnTo>
                    <a:pt x="18" y="261"/>
                  </a:lnTo>
                  <a:lnTo>
                    <a:pt x="43" y="413"/>
                  </a:lnTo>
                  <a:lnTo>
                    <a:pt x="77" y="465"/>
                  </a:lnTo>
                  <a:lnTo>
                    <a:pt x="49" y="471"/>
                  </a:lnTo>
                  <a:lnTo>
                    <a:pt x="65" y="492"/>
                  </a:lnTo>
                  <a:lnTo>
                    <a:pt x="101" y="510"/>
                  </a:lnTo>
                  <a:lnTo>
                    <a:pt x="162" y="528"/>
                  </a:lnTo>
                  <a:lnTo>
                    <a:pt x="136" y="534"/>
                  </a:lnTo>
                  <a:lnTo>
                    <a:pt x="59" y="518"/>
                  </a:lnTo>
                  <a:lnTo>
                    <a:pt x="37" y="552"/>
                  </a:lnTo>
                  <a:lnTo>
                    <a:pt x="59" y="581"/>
                  </a:lnTo>
                  <a:lnTo>
                    <a:pt x="120" y="615"/>
                  </a:lnTo>
                  <a:lnTo>
                    <a:pt x="63" y="615"/>
                  </a:lnTo>
                  <a:lnTo>
                    <a:pt x="101" y="652"/>
                  </a:lnTo>
                  <a:lnTo>
                    <a:pt x="67" y="649"/>
                  </a:lnTo>
                  <a:lnTo>
                    <a:pt x="63" y="668"/>
                  </a:lnTo>
                  <a:lnTo>
                    <a:pt x="109" y="684"/>
                  </a:lnTo>
                  <a:lnTo>
                    <a:pt x="79" y="710"/>
                  </a:lnTo>
                  <a:lnTo>
                    <a:pt x="81" y="886"/>
                  </a:lnTo>
                  <a:lnTo>
                    <a:pt x="16" y="888"/>
                  </a:lnTo>
                  <a:lnTo>
                    <a:pt x="0" y="564"/>
                  </a:lnTo>
                  <a:lnTo>
                    <a:pt x="0" y="265"/>
                  </a:lnTo>
                  <a:lnTo>
                    <a:pt x="10" y="212"/>
                  </a:lnTo>
                  <a:lnTo>
                    <a:pt x="18" y="172"/>
                  </a:lnTo>
                  <a:lnTo>
                    <a:pt x="37" y="125"/>
                  </a:lnTo>
                  <a:lnTo>
                    <a:pt x="55" y="72"/>
                  </a:lnTo>
                  <a:lnTo>
                    <a:pt x="59" y="42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1" name="Freeform 229">
              <a:extLst>
                <a:ext uri="{FF2B5EF4-FFF2-40B4-BE49-F238E27FC236}">
                  <a16:creationId xmlns:a16="http://schemas.microsoft.com/office/drawing/2014/main" id="{4D07F7CF-4F88-4A0F-AF92-637CB6C5B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3165"/>
              <a:ext cx="259" cy="777"/>
            </a:xfrm>
            <a:custGeom>
              <a:avLst/>
              <a:gdLst>
                <a:gd name="T0" fmla="*/ 137 w 259"/>
                <a:gd name="T1" fmla="*/ 0 h 777"/>
                <a:gd name="T2" fmla="*/ 206 w 259"/>
                <a:gd name="T3" fmla="*/ 360 h 777"/>
                <a:gd name="T4" fmla="*/ 259 w 259"/>
                <a:gd name="T5" fmla="*/ 462 h 777"/>
                <a:gd name="T6" fmla="*/ 180 w 259"/>
                <a:gd name="T7" fmla="*/ 468 h 777"/>
                <a:gd name="T8" fmla="*/ 182 w 259"/>
                <a:gd name="T9" fmla="*/ 692 h 777"/>
                <a:gd name="T10" fmla="*/ 150 w 259"/>
                <a:gd name="T11" fmla="*/ 715 h 777"/>
                <a:gd name="T12" fmla="*/ 85 w 259"/>
                <a:gd name="T13" fmla="*/ 739 h 777"/>
                <a:gd name="T14" fmla="*/ 85 w 259"/>
                <a:gd name="T15" fmla="*/ 771 h 777"/>
                <a:gd name="T16" fmla="*/ 48 w 259"/>
                <a:gd name="T17" fmla="*/ 777 h 777"/>
                <a:gd name="T18" fmla="*/ 52 w 259"/>
                <a:gd name="T19" fmla="*/ 662 h 777"/>
                <a:gd name="T20" fmla="*/ 57 w 259"/>
                <a:gd name="T21" fmla="*/ 622 h 777"/>
                <a:gd name="T22" fmla="*/ 57 w 259"/>
                <a:gd name="T23" fmla="*/ 577 h 777"/>
                <a:gd name="T24" fmla="*/ 71 w 259"/>
                <a:gd name="T25" fmla="*/ 622 h 777"/>
                <a:gd name="T26" fmla="*/ 83 w 259"/>
                <a:gd name="T27" fmla="*/ 660 h 777"/>
                <a:gd name="T28" fmla="*/ 101 w 259"/>
                <a:gd name="T29" fmla="*/ 670 h 777"/>
                <a:gd name="T30" fmla="*/ 117 w 259"/>
                <a:gd name="T31" fmla="*/ 668 h 777"/>
                <a:gd name="T32" fmla="*/ 105 w 259"/>
                <a:gd name="T33" fmla="*/ 630 h 777"/>
                <a:gd name="T34" fmla="*/ 113 w 259"/>
                <a:gd name="T35" fmla="*/ 599 h 777"/>
                <a:gd name="T36" fmla="*/ 89 w 259"/>
                <a:gd name="T37" fmla="*/ 561 h 777"/>
                <a:gd name="T38" fmla="*/ 117 w 259"/>
                <a:gd name="T39" fmla="*/ 577 h 777"/>
                <a:gd name="T40" fmla="*/ 117 w 259"/>
                <a:gd name="T41" fmla="*/ 539 h 777"/>
                <a:gd name="T42" fmla="*/ 97 w 259"/>
                <a:gd name="T43" fmla="*/ 506 h 777"/>
                <a:gd name="T44" fmla="*/ 85 w 259"/>
                <a:gd name="T45" fmla="*/ 506 h 777"/>
                <a:gd name="T46" fmla="*/ 85 w 259"/>
                <a:gd name="T47" fmla="*/ 488 h 777"/>
                <a:gd name="T48" fmla="*/ 67 w 259"/>
                <a:gd name="T49" fmla="*/ 496 h 777"/>
                <a:gd name="T50" fmla="*/ 54 w 259"/>
                <a:gd name="T51" fmla="*/ 512 h 777"/>
                <a:gd name="T52" fmla="*/ 28 w 259"/>
                <a:gd name="T53" fmla="*/ 484 h 777"/>
                <a:gd name="T54" fmla="*/ 52 w 259"/>
                <a:gd name="T55" fmla="*/ 464 h 777"/>
                <a:gd name="T56" fmla="*/ 0 w 259"/>
                <a:gd name="T57" fmla="*/ 451 h 777"/>
                <a:gd name="T58" fmla="*/ 0 w 259"/>
                <a:gd name="T59" fmla="*/ 441 h 777"/>
                <a:gd name="T60" fmla="*/ 85 w 259"/>
                <a:gd name="T61" fmla="*/ 415 h 777"/>
                <a:gd name="T62" fmla="*/ 67 w 259"/>
                <a:gd name="T63" fmla="*/ 453 h 777"/>
                <a:gd name="T64" fmla="*/ 105 w 259"/>
                <a:gd name="T65" fmla="*/ 468 h 777"/>
                <a:gd name="T66" fmla="*/ 123 w 259"/>
                <a:gd name="T67" fmla="*/ 407 h 777"/>
                <a:gd name="T68" fmla="*/ 121 w 259"/>
                <a:gd name="T69" fmla="*/ 368 h 777"/>
                <a:gd name="T70" fmla="*/ 101 w 259"/>
                <a:gd name="T71" fmla="*/ 375 h 777"/>
                <a:gd name="T72" fmla="*/ 101 w 259"/>
                <a:gd name="T73" fmla="*/ 354 h 777"/>
                <a:gd name="T74" fmla="*/ 69 w 259"/>
                <a:gd name="T75" fmla="*/ 354 h 777"/>
                <a:gd name="T76" fmla="*/ 101 w 259"/>
                <a:gd name="T77" fmla="*/ 334 h 777"/>
                <a:gd name="T78" fmla="*/ 121 w 259"/>
                <a:gd name="T79" fmla="*/ 318 h 777"/>
                <a:gd name="T80" fmla="*/ 117 w 259"/>
                <a:gd name="T81" fmla="*/ 225 h 777"/>
                <a:gd name="T82" fmla="*/ 101 w 259"/>
                <a:gd name="T83" fmla="*/ 235 h 777"/>
                <a:gd name="T84" fmla="*/ 101 w 259"/>
                <a:gd name="T85" fmla="*/ 209 h 777"/>
                <a:gd name="T86" fmla="*/ 137 w 259"/>
                <a:gd name="T87" fmla="*/ 160 h 777"/>
                <a:gd name="T88" fmla="*/ 145 w 259"/>
                <a:gd name="T89" fmla="*/ 146 h 777"/>
                <a:gd name="T90" fmla="*/ 137 w 259"/>
                <a:gd name="T91" fmla="*/ 0 h 777"/>
                <a:gd name="T92" fmla="*/ 137 w 259"/>
                <a:gd name="T93" fmla="*/ 0 h 77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59" h="777">
                  <a:moveTo>
                    <a:pt x="137" y="0"/>
                  </a:moveTo>
                  <a:lnTo>
                    <a:pt x="206" y="360"/>
                  </a:lnTo>
                  <a:lnTo>
                    <a:pt x="259" y="462"/>
                  </a:lnTo>
                  <a:lnTo>
                    <a:pt x="180" y="468"/>
                  </a:lnTo>
                  <a:lnTo>
                    <a:pt x="182" y="692"/>
                  </a:lnTo>
                  <a:lnTo>
                    <a:pt x="150" y="715"/>
                  </a:lnTo>
                  <a:lnTo>
                    <a:pt x="85" y="739"/>
                  </a:lnTo>
                  <a:lnTo>
                    <a:pt x="85" y="771"/>
                  </a:lnTo>
                  <a:lnTo>
                    <a:pt x="48" y="777"/>
                  </a:lnTo>
                  <a:lnTo>
                    <a:pt x="52" y="662"/>
                  </a:lnTo>
                  <a:lnTo>
                    <a:pt x="57" y="622"/>
                  </a:lnTo>
                  <a:lnTo>
                    <a:pt x="57" y="577"/>
                  </a:lnTo>
                  <a:lnTo>
                    <a:pt x="71" y="622"/>
                  </a:lnTo>
                  <a:lnTo>
                    <a:pt x="83" y="660"/>
                  </a:lnTo>
                  <a:lnTo>
                    <a:pt x="101" y="670"/>
                  </a:lnTo>
                  <a:lnTo>
                    <a:pt x="117" y="668"/>
                  </a:lnTo>
                  <a:lnTo>
                    <a:pt x="105" y="630"/>
                  </a:lnTo>
                  <a:lnTo>
                    <a:pt x="113" y="599"/>
                  </a:lnTo>
                  <a:lnTo>
                    <a:pt x="89" y="561"/>
                  </a:lnTo>
                  <a:lnTo>
                    <a:pt x="117" y="577"/>
                  </a:lnTo>
                  <a:lnTo>
                    <a:pt x="117" y="539"/>
                  </a:lnTo>
                  <a:lnTo>
                    <a:pt x="97" y="506"/>
                  </a:lnTo>
                  <a:lnTo>
                    <a:pt x="85" y="506"/>
                  </a:lnTo>
                  <a:lnTo>
                    <a:pt x="85" y="488"/>
                  </a:lnTo>
                  <a:lnTo>
                    <a:pt x="67" y="496"/>
                  </a:lnTo>
                  <a:lnTo>
                    <a:pt x="54" y="512"/>
                  </a:lnTo>
                  <a:lnTo>
                    <a:pt x="28" y="484"/>
                  </a:lnTo>
                  <a:lnTo>
                    <a:pt x="52" y="464"/>
                  </a:lnTo>
                  <a:lnTo>
                    <a:pt x="0" y="451"/>
                  </a:lnTo>
                  <a:lnTo>
                    <a:pt x="0" y="441"/>
                  </a:lnTo>
                  <a:lnTo>
                    <a:pt x="85" y="415"/>
                  </a:lnTo>
                  <a:lnTo>
                    <a:pt x="67" y="453"/>
                  </a:lnTo>
                  <a:lnTo>
                    <a:pt x="105" y="468"/>
                  </a:lnTo>
                  <a:lnTo>
                    <a:pt x="123" y="407"/>
                  </a:lnTo>
                  <a:lnTo>
                    <a:pt x="121" y="368"/>
                  </a:lnTo>
                  <a:lnTo>
                    <a:pt x="101" y="375"/>
                  </a:lnTo>
                  <a:lnTo>
                    <a:pt x="101" y="354"/>
                  </a:lnTo>
                  <a:lnTo>
                    <a:pt x="69" y="354"/>
                  </a:lnTo>
                  <a:lnTo>
                    <a:pt x="101" y="334"/>
                  </a:lnTo>
                  <a:lnTo>
                    <a:pt x="121" y="318"/>
                  </a:lnTo>
                  <a:lnTo>
                    <a:pt x="117" y="225"/>
                  </a:lnTo>
                  <a:lnTo>
                    <a:pt x="101" y="235"/>
                  </a:lnTo>
                  <a:lnTo>
                    <a:pt x="101" y="209"/>
                  </a:lnTo>
                  <a:lnTo>
                    <a:pt x="137" y="160"/>
                  </a:lnTo>
                  <a:lnTo>
                    <a:pt x="145" y="1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2" name="Freeform 230">
              <a:extLst>
                <a:ext uri="{FF2B5EF4-FFF2-40B4-BE49-F238E27FC236}">
                  <a16:creationId xmlns:a16="http://schemas.microsoft.com/office/drawing/2014/main" id="{5D33B973-1BAA-461E-B232-210370E91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3675"/>
              <a:ext cx="59" cy="59"/>
            </a:xfrm>
            <a:custGeom>
              <a:avLst/>
              <a:gdLst>
                <a:gd name="T0" fmla="*/ 0 w 59"/>
                <a:gd name="T1" fmla="*/ 0 h 59"/>
                <a:gd name="T2" fmla="*/ 41 w 59"/>
                <a:gd name="T3" fmla="*/ 43 h 59"/>
                <a:gd name="T4" fmla="*/ 59 w 59"/>
                <a:gd name="T5" fmla="*/ 59 h 59"/>
                <a:gd name="T6" fmla="*/ 55 w 59"/>
                <a:gd name="T7" fmla="*/ 35 h 59"/>
                <a:gd name="T8" fmla="*/ 17 w 59"/>
                <a:gd name="T9" fmla="*/ 2 h 59"/>
                <a:gd name="T10" fmla="*/ 0 w 59"/>
                <a:gd name="T11" fmla="*/ 0 h 59"/>
                <a:gd name="T12" fmla="*/ 0 w 59"/>
                <a:gd name="T13" fmla="*/ 0 h 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59">
                  <a:moveTo>
                    <a:pt x="0" y="0"/>
                  </a:moveTo>
                  <a:lnTo>
                    <a:pt x="41" y="43"/>
                  </a:lnTo>
                  <a:lnTo>
                    <a:pt x="59" y="59"/>
                  </a:lnTo>
                  <a:lnTo>
                    <a:pt x="55" y="35"/>
                  </a:lnTo>
                  <a:lnTo>
                    <a:pt x="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3" name="Freeform 231">
              <a:extLst>
                <a:ext uri="{FF2B5EF4-FFF2-40B4-BE49-F238E27FC236}">
                  <a16:creationId xmlns:a16="http://schemas.microsoft.com/office/drawing/2014/main" id="{BEFD273F-E303-490D-A5C2-3A3AC9816F78}"/>
                </a:ext>
              </a:extLst>
            </p:cNvPr>
            <p:cNvSpPr>
              <a:spLocks/>
            </p:cNvSpPr>
            <p:nvPr/>
          </p:nvSpPr>
          <p:spPr bwMode="auto">
            <a:xfrm>
              <a:off x="992" y="3625"/>
              <a:ext cx="77" cy="214"/>
            </a:xfrm>
            <a:custGeom>
              <a:avLst/>
              <a:gdLst>
                <a:gd name="T0" fmla="*/ 71 w 77"/>
                <a:gd name="T1" fmla="*/ 0 h 214"/>
                <a:gd name="T2" fmla="*/ 71 w 77"/>
                <a:gd name="T3" fmla="*/ 50 h 214"/>
                <a:gd name="T4" fmla="*/ 77 w 77"/>
                <a:gd name="T5" fmla="*/ 133 h 214"/>
                <a:gd name="T6" fmla="*/ 71 w 77"/>
                <a:gd name="T7" fmla="*/ 155 h 214"/>
                <a:gd name="T8" fmla="*/ 46 w 77"/>
                <a:gd name="T9" fmla="*/ 196 h 214"/>
                <a:gd name="T10" fmla="*/ 28 w 77"/>
                <a:gd name="T11" fmla="*/ 208 h 214"/>
                <a:gd name="T12" fmla="*/ 0 w 77"/>
                <a:gd name="T13" fmla="*/ 214 h 214"/>
                <a:gd name="T14" fmla="*/ 6 w 77"/>
                <a:gd name="T15" fmla="*/ 188 h 214"/>
                <a:gd name="T16" fmla="*/ 16 w 77"/>
                <a:gd name="T17" fmla="*/ 200 h 214"/>
                <a:gd name="T18" fmla="*/ 51 w 77"/>
                <a:gd name="T19" fmla="*/ 168 h 214"/>
                <a:gd name="T20" fmla="*/ 61 w 77"/>
                <a:gd name="T21" fmla="*/ 133 h 214"/>
                <a:gd name="T22" fmla="*/ 61 w 77"/>
                <a:gd name="T23" fmla="*/ 42 h 214"/>
                <a:gd name="T24" fmla="*/ 61 w 77"/>
                <a:gd name="T25" fmla="*/ 0 h 214"/>
                <a:gd name="T26" fmla="*/ 71 w 77"/>
                <a:gd name="T27" fmla="*/ 0 h 214"/>
                <a:gd name="T28" fmla="*/ 71 w 77"/>
                <a:gd name="T29" fmla="*/ 0 h 21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7" h="214">
                  <a:moveTo>
                    <a:pt x="71" y="0"/>
                  </a:moveTo>
                  <a:lnTo>
                    <a:pt x="71" y="50"/>
                  </a:lnTo>
                  <a:lnTo>
                    <a:pt x="77" y="133"/>
                  </a:lnTo>
                  <a:lnTo>
                    <a:pt x="71" y="155"/>
                  </a:lnTo>
                  <a:lnTo>
                    <a:pt x="46" y="196"/>
                  </a:lnTo>
                  <a:lnTo>
                    <a:pt x="28" y="208"/>
                  </a:lnTo>
                  <a:lnTo>
                    <a:pt x="0" y="214"/>
                  </a:lnTo>
                  <a:lnTo>
                    <a:pt x="6" y="188"/>
                  </a:lnTo>
                  <a:lnTo>
                    <a:pt x="16" y="200"/>
                  </a:lnTo>
                  <a:lnTo>
                    <a:pt x="51" y="168"/>
                  </a:lnTo>
                  <a:lnTo>
                    <a:pt x="61" y="133"/>
                  </a:lnTo>
                  <a:lnTo>
                    <a:pt x="61" y="42"/>
                  </a:lnTo>
                  <a:lnTo>
                    <a:pt x="6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4" name="Freeform 232">
              <a:extLst>
                <a:ext uri="{FF2B5EF4-FFF2-40B4-BE49-F238E27FC236}">
                  <a16:creationId xmlns:a16="http://schemas.microsoft.com/office/drawing/2014/main" id="{30C44C6F-266B-40BD-9F23-4451829E6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" y="3693"/>
              <a:ext cx="51" cy="132"/>
            </a:xfrm>
            <a:custGeom>
              <a:avLst/>
              <a:gdLst>
                <a:gd name="T0" fmla="*/ 32 w 51"/>
                <a:gd name="T1" fmla="*/ 0 h 132"/>
                <a:gd name="T2" fmla="*/ 46 w 51"/>
                <a:gd name="T3" fmla="*/ 25 h 132"/>
                <a:gd name="T4" fmla="*/ 51 w 51"/>
                <a:gd name="T5" fmla="*/ 29 h 132"/>
                <a:gd name="T6" fmla="*/ 46 w 51"/>
                <a:gd name="T7" fmla="*/ 49 h 132"/>
                <a:gd name="T8" fmla="*/ 40 w 51"/>
                <a:gd name="T9" fmla="*/ 90 h 132"/>
                <a:gd name="T10" fmla="*/ 16 w 51"/>
                <a:gd name="T11" fmla="*/ 110 h 132"/>
                <a:gd name="T12" fmla="*/ 0 w 51"/>
                <a:gd name="T13" fmla="*/ 132 h 132"/>
                <a:gd name="T14" fmla="*/ 2 w 51"/>
                <a:gd name="T15" fmla="*/ 102 h 132"/>
                <a:gd name="T16" fmla="*/ 28 w 51"/>
                <a:gd name="T17" fmla="*/ 75 h 132"/>
                <a:gd name="T18" fmla="*/ 32 w 51"/>
                <a:gd name="T19" fmla="*/ 47 h 132"/>
                <a:gd name="T20" fmla="*/ 16 w 51"/>
                <a:gd name="T21" fmla="*/ 13 h 132"/>
                <a:gd name="T22" fmla="*/ 32 w 51"/>
                <a:gd name="T23" fmla="*/ 0 h 132"/>
                <a:gd name="T24" fmla="*/ 32 w 51"/>
                <a:gd name="T25" fmla="*/ 0 h 1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132">
                  <a:moveTo>
                    <a:pt x="32" y="0"/>
                  </a:moveTo>
                  <a:lnTo>
                    <a:pt x="46" y="25"/>
                  </a:lnTo>
                  <a:lnTo>
                    <a:pt x="51" y="29"/>
                  </a:lnTo>
                  <a:lnTo>
                    <a:pt x="46" y="49"/>
                  </a:lnTo>
                  <a:lnTo>
                    <a:pt x="40" y="90"/>
                  </a:lnTo>
                  <a:lnTo>
                    <a:pt x="16" y="110"/>
                  </a:lnTo>
                  <a:lnTo>
                    <a:pt x="0" y="132"/>
                  </a:lnTo>
                  <a:lnTo>
                    <a:pt x="2" y="102"/>
                  </a:lnTo>
                  <a:lnTo>
                    <a:pt x="28" y="75"/>
                  </a:lnTo>
                  <a:lnTo>
                    <a:pt x="32" y="47"/>
                  </a:lnTo>
                  <a:lnTo>
                    <a:pt x="16" y="1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5" name="Freeform 233">
              <a:extLst>
                <a:ext uri="{FF2B5EF4-FFF2-40B4-BE49-F238E27FC236}">
                  <a16:creationId xmlns:a16="http://schemas.microsoft.com/office/drawing/2014/main" id="{9ED27A1F-A090-47C0-AF23-0FA5D8E0A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" y="3685"/>
              <a:ext cx="38" cy="29"/>
            </a:xfrm>
            <a:custGeom>
              <a:avLst/>
              <a:gdLst>
                <a:gd name="T0" fmla="*/ 38 w 38"/>
                <a:gd name="T1" fmla="*/ 0 h 29"/>
                <a:gd name="T2" fmla="*/ 18 w 38"/>
                <a:gd name="T3" fmla="*/ 14 h 29"/>
                <a:gd name="T4" fmla="*/ 0 w 38"/>
                <a:gd name="T5" fmla="*/ 21 h 29"/>
                <a:gd name="T6" fmla="*/ 16 w 38"/>
                <a:gd name="T7" fmla="*/ 29 h 29"/>
                <a:gd name="T8" fmla="*/ 30 w 38"/>
                <a:gd name="T9" fmla="*/ 21 h 29"/>
                <a:gd name="T10" fmla="*/ 38 w 38"/>
                <a:gd name="T11" fmla="*/ 0 h 29"/>
                <a:gd name="T12" fmla="*/ 38 w 38"/>
                <a:gd name="T13" fmla="*/ 0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" h="29">
                  <a:moveTo>
                    <a:pt x="38" y="0"/>
                  </a:moveTo>
                  <a:lnTo>
                    <a:pt x="18" y="14"/>
                  </a:lnTo>
                  <a:lnTo>
                    <a:pt x="0" y="21"/>
                  </a:lnTo>
                  <a:lnTo>
                    <a:pt x="16" y="29"/>
                  </a:lnTo>
                  <a:lnTo>
                    <a:pt x="30" y="21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6" name="Freeform 234">
              <a:extLst>
                <a:ext uri="{FF2B5EF4-FFF2-40B4-BE49-F238E27FC236}">
                  <a16:creationId xmlns:a16="http://schemas.microsoft.com/office/drawing/2014/main" id="{5FCF0E99-F183-4FCC-A626-AE215BAFB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" y="3699"/>
              <a:ext cx="36" cy="69"/>
            </a:xfrm>
            <a:custGeom>
              <a:avLst/>
              <a:gdLst>
                <a:gd name="T0" fmla="*/ 36 w 36"/>
                <a:gd name="T1" fmla="*/ 19 h 69"/>
                <a:gd name="T2" fmla="*/ 28 w 36"/>
                <a:gd name="T3" fmla="*/ 47 h 69"/>
                <a:gd name="T4" fmla="*/ 2 w 36"/>
                <a:gd name="T5" fmla="*/ 69 h 69"/>
                <a:gd name="T6" fmla="*/ 0 w 36"/>
                <a:gd name="T7" fmla="*/ 45 h 69"/>
                <a:gd name="T8" fmla="*/ 20 w 36"/>
                <a:gd name="T9" fmla="*/ 27 h 69"/>
                <a:gd name="T10" fmla="*/ 32 w 36"/>
                <a:gd name="T11" fmla="*/ 0 h 69"/>
                <a:gd name="T12" fmla="*/ 36 w 36"/>
                <a:gd name="T13" fmla="*/ 19 h 69"/>
                <a:gd name="T14" fmla="*/ 36 w 36"/>
                <a:gd name="T15" fmla="*/ 19 h 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" h="69">
                  <a:moveTo>
                    <a:pt x="36" y="19"/>
                  </a:moveTo>
                  <a:lnTo>
                    <a:pt x="28" y="47"/>
                  </a:lnTo>
                  <a:lnTo>
                    <a:pt x="2" y="69"/>
                  </a:lnTo>
                  <a:lnTo>
                    <a:pt x="0" y="45"/>
                  </a:lnTo>
                  <a:lnTo>
                    <a:pt x="20" y="27"/>
                  </a:lnTo>
                  <a:lnTo>
                    <a:pt x="32" y="0"/>
                  </a:lnTo>
                  <a:lnTo>
                    <a:pt x="36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7" name="Freeform 235">
              <a:extLst>
                <a:ext uri="{FF2B5EF4-FFF2-40B4-BE49-F238E27FC236}">
                  <a16:creationId xmlns:a16="http://schemas.microsoft.com/office/drawing/2014/main" id="{89CA5B33-FB42-4BE8-A33C-7F49C5E4F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" y="3815"/>
              <a:ext cx="46" cy="107"/>
            </a:xfrm>
            <a:custGeom>
              <a:avLst/>
              <a:gdLst>
                <a:gd name="T0" fmla="*/ 22 w 46"/>
                <a:gd name="T1" fmla="*/ 2 h 107"/>
                <a:gd name="T2" fmla="*/ 30 w 46"/>
                <a:gd name="T3" fmla="*/ 48 h 107"/>
                <a:gd name="T4" fmla="*/ 46 w 46"/>
                <a:gd name="T5" fmla="*/ 107 h 107"/>
                <a:gd name="T6" fmla="*/ 22 w 46"/>
                <a:gd name="T7" fmla="*/ 81 h 107"/>
                <a:gd name="T8" fmla="*/ 18 w 46"/>
                <a:gd name="T9" fmla="*/ 48 h 107"/>
                <a:gd name="T10" fmla="*/ 8 w 46"/>
                <a:gd name="T11" fmla="*/ 10 h 107"/>
                <a:gd name="T12" fmla="*/ 0 w 46"/>
                <a:gd name="T13" fmla="*/ 0 h 107"/>
                <a:gd name="T14" fmla="*/ 22 w 46"/>
                <a:gd name="T15" fmla="*/ 2 h 107"/>
                <a:gd name="T16" fmla="*/ 22 w 46"/>
                <a:gd name="T17" fmla="*/ 2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6" h="107">
                  <a:moveTo>
                    <a:pt x="22" y="2"/>
                  </a:moveTo>
                  <a:lnTo>
                    <a:pt x="30" y="48"/>
                  </a:lnTo>
                  <a:lnTo>
                    <a:pt x="46" y="107"/>
                  </a:lnTo>
                  <a:lnTo>
                    <a:pt x="22" y="81"/>
                  </a:lnTo>
                  <a:lnTo>
                    <a:pt x="18" y="48"/>
                  </a:lnTo>
                  <a:lnTo>
                    <a:pt x="8" y="10"/>
                  </a:lnTo>
                  <a:lnTo>
                    <a:pt x="0" y="0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8" name="Freeform 236">
              <a:extLst>
                <a:ext uri="{FF2B5EF4-FFF2-40B4-BE49-F238E27FC236}">
                  <a16:creationId xmlns:a16="http://schemas.microsoft.com/office/drawing/2014/main" id="{9488900D-EB76-40D5-A28E-7BDD07849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" y="3819"/>
              <a:ext cx="17" cy="111"/>
            </a:xfrm>
            <a:custGeom>
              <a:avLst/>
              <a:gdLst>
                <a:gd name="T0" fmla="*/ 11 w 17"/>
                <a:gd name="T1" fmla="*/ 2 h 111"/>
                <a:gd name="T2" fmla="*/ 13 w 17"/>
                <a:gd name="T3" fmla="*/ 57 h 111"/>
                <a:gd name="T4" fmla="*/ 17 w 17"/>
                <a:gd name="T5" fmla="*/ 111 h 111"/>
                <a:gd name="T6" fmla="*/ 0 w 17"/>
                <a:gd name="T7" fmla="*/ 57 h 111"/>
                <a:gd name="T8" fmla="*/ 0 w 17"/>
                <a:gd name="T9" fmla="*/ 0 h 111"/>
                <a:gd name="T10" fmla="*/ 11 w 17"/>
                <a:gd name="T11" fmla="*/ 2 h 111"/>
                <a:gd name="T12" fmla="*/ 11 w 17"/>
                <a:gd name="T13" fmla="*/ 2 h 1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11">
                  <a:moveTo>
                    <a:pt x="11" y="2"/>
                  </a:moveTo>
                  <a:lnTo>
                    <a:pt x="13" y="57"/>
                  </a:lnTo>
                  <a:lnTo>
                    <a:pt x="17" y="111"/>
                  </a:lnTo>
                  <a:lnTo>
                    <a:pt x="0" y="57"/>
                  </a:lnTo>
                  <a:lnTo>
                    <a:pt x="0" y="0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19" name="Freeform 237">
              <a:extLst>
                <a:ext uri="{FF2B5EF4-FFF2-40B4-BE49-F238E27FC236}">
                  <a16:creationId xmlns:a16="http://schemas.microsoft.com/office/drawing/2014/main" id="{DC2B4715-7113-4AE3-B683-29EA8D75E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" y="3815"/>
              <a:ext cx="20" cy="134"/>
            </a:xfrm>
            <a:custGeom>
              <a:avLst/>
              <a:gdLst>
                <a:gd name="T0" fmla="*/ 0 w 20"/>
                <a:gd name="T1" fmla="*/ 8 h 134"/>
                <a:gd name="T2" fmla="*/ 4 w 20"/>
                <a:gd name="T3" fmla="*/ 16 h 134"/>
                <a:gd name="T4" fmla="*/ 10 w 20"/>
                <a:gd name="T5" fmla="*/ 85 h 134"/>
                <a:gd name="T6" fmla="*/ 10 w 20"/>
                <a:gd name="T7" fmla="*/ 134 h 134"/>
                <a:gd name="T8" fmla="*/ 20 w 20"/>
                <a:gd name="T9" fmla="*/ 134 h 134"/>
                <a:gd name="T10" fmla="*/ 20 w 20"/>
                <a:gd name="T11" fmla="*/ 65 h 134"/>
                <a:gd name="T12" fmla="*/ 18 w 20"/>
                <a:gd name="T13" fmla="*/ 14 h 134"/>
                <a:gd name="T14" fmla="*/ 20 w 20"/>
                <a:gd name="T15" fmla="*/ 0 h 134"/>
                <a:gd name="T16" fmla="*/ 12 w 20"/>
                <a:gd name="T17" fmla="*/ 2 h 134"/>
                <a:gd name="T18" fmla="*/ 8 w 20"/>
                <a:gd name="T19" fmla="*/ 2 h 134"/>
                <a:gd name="T20" fmla="*/ 4 w 20"/>
                <a:gd name="T21" fmla="*/ 4 h 134"/>
                <a:gd name="T22" fmla="*/ 2 w 20"/>
                <a:gd name="T23" fmla="*/ 6 h 134"/>
                <a:gd name="T24" fmla="*/ 0 w 20"/>
                <a:gd name="T25" fmla="*/ 6 h 134"/>
                <a:gd name="T26" fmla="*/ 0 w 20"/>
                <a:gd name="T27" fmla="*/ 8 h 134"/>
                <a:gd name="T28" fmla="*/ 0 w 20"/>
                <a:gd name="T29" fmla="*/ 8 h 13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" h="134">
                  <a:moveTo>
                    <a:pt x="0" y="8"/>
                  </a:moveTo>
                  <a:lnTo>
                    <a:pt x="4" y="16"/>
                  </a:lnTo>
                  <a:lnTo>
                    <a:pt x="10" y="85"/>
                  </a:lnTo>
                  <a:lnTo>
                    <a:pt x="10" y="134"/>
                  </a:lnTo>
                  <a:lnTo>
                    <a:pt x="20" y="134"/>
                  </a:lnTo>
                  <a:lnTo>
                    <a:pt x="20" y="65"/>
                  </a:lnTo>
                  <a:lnTo>
                    <a:pt x="18" y="14"/>
                  </a:lnTo>
                  <a:lnTo>
                    <a:pt x="20" y="0"/>
                  </a:lnTo>
                  <a:lnTo>
                    <a:pt x="12" y="2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0" name="Freeform 238">
              <a:extLst>
                <a:ext uri="{FF2B5EF4-FFF2-40B4-BE49-F238E27FC236}">
                  <a16:creationId xmlns:a16="http://schemas.microsoft.com/office/drawing/2014/main" id="{2B5911E3-868A-4C2A-A0CB-D73FF4CC9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6" y="1869"/>
              <a:ext cx="396" cy="411"/>
            </a:xfrm>
            <a:custGeom>
              <a:avLst/>
              <a:gdLst>
                <a:gd name="T0" fmla="*/ 291 w 396"/>
                <a:gd name="T1" fmla="*/ 184 h 411"/>
                <a:gd name="T2" fmla="*/ 257 w 396"/>
                <a:gd name="T3" fmla="*/ 174 h 411"/>
                <a:gd name="T4" fmla="*/ 265 w 396"/>
                <a:gd name="T5" fmla="*/ 160 h 411"/>
                <a:gd name="T6" fmla="*/ 247 w 396"/>
                <a:gd name="T7" fmla="*/ 166 h 411"/>
                <a:gd name="T8" fmla="*/ 232 w 396"/>
                <a:gd name="T9" fmla="*/ 174 h 411"/>
                <a:gd name="T10" fmla="*/ 214 w 396"/>
                <a:gd name="T11" fmla="*/ 182 h 411"/>
                <a:gd name="T12" fmla="*/ 170 w 396"/>
                <a:gd name="T13" fmla="*/ 201 h 411"/>
                <a:gd name="T14" fmla="*/ 125 w 396"/>
                <a:gd name="T15" fmla="*/ 211 h 411"/>
                <a:gd name="T16" fmla="*/ 99 w 396"/>
                <a:gd name="T17" fmla="*/ 255 h 411"/>
                <a:gd name="T18" fmla="*/ 85 w 396"/>
                <a:gd name="T19" fmla="*/ 215 h 411"/>
                <a:gd name="T20" fmla="*/ 56 w 396"/>
                <a:gd name="T21" fmla="*/ 199 h 411"/>
                <a:gd name="T22" fmla="*/ 46 w 396"/>
                <a:gd name="T23" fmla="*/ 265 h 411"/>
                <a:gd name="T24" fmla="*/ 71 w 396"/>
                <a:gd name="T25" fmla="*/ 314 h 411"/>
                <a:gd name="T26" fmla="*/ 99 w 396"/>
                <a:gd name="T27" fmla="*/ 356 h 411"/>
                <a:gd name="T28" fmla="*/ 93 w 396"/>
                <a:gd name="T29" fmla="*/ 363 h 411"/>
                <a:gd name="T30" fmla="*/ 83 w 396"/>
                <a:gd name="T31" fmla="*/ 385 h 411"/>
                <a:gd name="T32" fmla="*/ 71 w 396"/>
                <a:gd name="T33" fmla="*/ 403 h 411"/>
                <a:gd name="T34" fmla="*/ 68 w 396"/>
                <a:gd name="T35" fmla="*/ 411 h 411"/>
                <a:gd name="T36" fmla="*/ 42 w 396"/>
                <a:gd name="T37" fmla="*/ 399 h 411"/>
                <a:gd name="T38" fmla="*/ 26 w 396"/>
                <a:gd name="T39" fmla="*/ 387 h 411"/>
                <a:gd name="T40" fmla="*/ 12 w 396"/>
                <a:gd name="T41" fmla="*/ 373 h 411"/>
                <a:gd name="T42" fmla="*/ 6 w 396"/>
                <a:gd name="T43" fmla="*/ 362 h 411"/>
                <a:gd name="T44" fmla="*/ 0 w 396"/>
                <a:gd name="T45" fmla="*/ 342 h 411"/>
                <a:gd name="T46" fmla="*/ 2 w 396"/>
                <a:gd name="T47" fmla="*/ 334 h 411"/>
                <a:gd name="T48" fmla="*/ 16 w 396"/>
                <a:gd name="T49" fmla="*/ 324 h 411"/>
                <a:gd name="T50" fmla="*/ 20 w 396"/>
                <a:gd name="T51" fmla="*/ 306 h 411"/>
                <a:gd name="T52" fmla="*/ 20 w 396"/>
                <a:gd name="T53" fmla="*/ 282 h 411"/>
                <a:gd name="T54" fmla="*/ 20 w 396"/>
                <a:gd name="T55" fmla="*/ 275 h 411"/>
                <a:gd name="T56" fmla="*/ 18 w 396"/>
                <a:gd name="T57" fmla="*/ 196 h 411"/>
                <a:gd name="T58" fmla="*/ 24 w 396"/>
                <a:gd name="T59" fmla="*/ 182 h 411"/>
                <a:gd name="T60" fmla="*/ 30 w 396"/>
                <a:gd name="T61" fmla="*/ 168 h 411"/>
                <a:gd name="T62" fmla="*/ 40 w 396"/>
                <a:gd name="T63" fmla="*/ 150 h 411"/>
                <a:gd name="T64" fmla="*/ 50 w 396"/>
                <a:gd name="T65" fmla="*/ 128 h 411"/>
                <a:gd name="T66" fmla="*/ 66 w 396"/>
                <a:gd name="T67" fmla="*/ 105 h 411"/>
                <a:gd name="T68" fmla="*/ 79 w 396"/>
                <a:gd name="T69" fmla="*/ 83 h 411"/>
                <a:gd name="T70" fmla="*/ 97 w 396"/>
                <a:gd name="T71" fmla="*/ 65 h 411"/>
                <a:gd name="T72" fmla="*/ 133 w 396"/>
                <a:gd name="T73" fmla="*/ 30 h 411"/>
                <a:gd name="T74" fmla="*/ 170 w 396"/>
                <a:gd name="T75" fmla="*/ 12 h 411"/>
                <a:gd name="T76" fmla="*/ 204 w 396"/>
                <a:gd name="T77" fmla="*/ 2 h 411"/>
                <a:gd name="T78" fmla="*/ 234 w 396"/>
                <a:gd name="T79" fmla="*/ 2 h 411"/>
                <a:gd name="T80" fmla="*/ 261 w 396"/>
                <a:gd name="T81" fmla="*/ 8 h 411"/>
                <a:gd name="T82" fmla="*/ 283 w 396"/>
                <a:gd name="T83" fmla="*/ 16 h 411"/>
                <a:gd name="T84" fmla="*/ 303 w 396"/>
                <a:gd name="T85" fmla="*/ 28 h 411"/>
                <a:gd name="T86" fmla="*/ 315 w 396"/>
                <a:gd name="T87" fmla="*/ 36 h 411"/>
                <a:gd name="T88" fmla="*/ 331 w 396"/>
                <a:gd name="T89" fmla="*/ 47 h 411"/>
                <a:gd name="T90" fmla="*/ 342 w 396"/>
                <a:gd name="T91" fmla="*/ 59 h 411"/>
                <a:gd name="T92" fmla="*/ 362 w 396"/>
                <a:gd name="T93" fmla="*/ 81 h 411"/>
                <a:gd name="T94" fmla="*/ 370 w 396"/>
                <a:gd name="T95" fmla="*/ 95 h 411"/>
                <a:gd name="T96" fmla="*/ 378 w 396"/>
                <a:gd name="T97" fmla="*/ 111 h 411"/>
                <a:gd name="T98" fmla="*/ 386 w 396"/>
                <a:gd name="T99" fmla="*/ 132 h 411"/>
                <a:gd name="T100" fmla="*/ 396 w 396"/>
                <a:gd name="T101" fmla="*/ 162 h 411"/>
                <a:gd name="T102" fmla="*/ 396 w 396"/>
                <a:gd name="T103" fmla="*/ 174 h 411"/>
                <a:gd name="T104" fmla="*/ 396 w 396"/>
                <a:gd name="T105" fmla="*/ 196 h 411"/>
                <a:gd name="T106" fmla="*/ 394 w 396"/>
                <a:gd name="T107" fmla="*/ 211 h 411"/>
                <a:gd name="T108" fmla="*/ 374 w 396"/>
                <a:gd name="T109" fmla="*/ 237 h 411"/>
                <a:gd name="T110" fmla="*/ 370 w 396"/>
                <a:gd name="T111" fmla="*/ 219 h 411"/>
                <a:gd name="T112" fmla="*/ 370 w 396"/>
                <a:gd name="T113" fmla="*/ 205 h 411"/>
                <a:gd name="T114" fmla="*/ 366 w 396"/>
                <a:gd name="T115" fmla="*/ 188 h 411"/>
                <a:gd name="T116" fmla="*/ 354 w 396"/>
                <a:gd name="T117" fmla="*/ 176 h 411"/>
                <a:gd name="T118" fmla="*/ 344 w 396"/>
                <a:gd name="T119" fmla="*/ 168 h 411"/>
                <a:gd name="T120" fmla="*/ 331 w 396"/>
                <a:gd name="T121" fmla="*/ 160 h 4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96" h="411">
                  <a:moveTo>
                    <a:pt x="331" y="160"/>
                  </a:moveTo>
                  <a:lnTo>
                    <a:pt x="291" y="184"/>
                  </a:lnTo>
                  <a:lnTo>
                    <a:pt x="228" y="184"/>
                  </a:lnTo>
                  <a:lnTo>
                    <a:pt x="257" y="174"/>
                  </a:lnTo>
                  <a:lnTo>
                    <a:pt x="275" y="158"/>
                  </a:lnTo>
                  <a:lnTo>
                    <a:pt x="265" y="160"/>
                  </a:lnTo>
                  <a:lnTo>
                    <a:pt x="257" y="164"/>
                  </a:lnTo>
                  <a:lnTo>
                    <a:pt x="247" y="166"/>
                  </a:lnTo>
                  <a:lnTo>
                    <a:pt x="240" y="170"/>
                  </a:lnTo>
                  <a:lnTo>
                    <a:pt x="232" y="174"/>
                  </a:lnTo>
                  <a:lnTo>
                    <a:pt x="224" y="178"/>
                  </a:lnTo>
                  <a:lnTo>
                    <a:pt x="214" y="182"/>
                  </a:lnTo>
                  <a:lnTo>
                    <a:pt x="206" y="186"/>
                  </a:lnTo>
                  <a:lnTo>
                    <a:pt x="170" y="201"/>
                  </a:lnTo>
                  <a:lnTo>
                    <a:pt x="149" y="207"/>
                  </a:lnTo>
                  <a:lnTo>
                    <a:pt x="125" y="211"/>
                  </a:lnTo>
                  <a:lnTo>
                    <a:pt x="109" y="227"/>
                  </a:lnTo>
                  <a:lnTo>
                    <a:pt x="99" y="255"/>
                  </a:lnTo>
                  <a:lnTo>
                    <a:pt x="95" y="253"/>
                  </a:lnTo>
                  <a:lnTo>
                    <a:pt x="85" y="215"/>
                  </a:lnTo>
                  <a:lnTo>
                    <a:pt x="75" y="198"/>
                  </a:lnTo>
                  <a:lnTo>
                    <a:pt x="56" y="199"/>
                  </a:lnTo>
                  <a:lnTo>
                    <a:pt x="44" y="213"/>
                  </a:lnTo>
                  <a:lnTo>
                    <a:pt x="46" y="265"/>
                  </a:lnTo>
                  <a:lnTo>
                    <a:pt x="56" y="288"/>
                  </a:lnTo>
                  <a:lnTo>
                    <a:pt x="71" y="314"/>
                  </a:lnTo>
                  <a:lnTo>
                    <a:pt x="87" y="310"/>
                  </a:lnTo>
                  <a:lnTo>
                    <a:pt x="99" y="356"/>
                  </a:lnTo>
                  <a:lnTo>
                    <a:pt x="97" y="356"/>
                  </a:lnTo>
                  <a:lnTo>
                    <a:pt x="93" y="363"/>
                  </a:lnTo>
                  <a:lnTo>
                    <a:pt x="87" y="373"/>
                  </a:lnTo>
                  <a:lnTo>
                    <a:pt x="83" y="385"/>
                  </a:lnTo>
                  <a:lnTo>
                    <a:pt x="77" y="393"/>
                  </a:lnTo>
                  <a:lnTo>
                    <a:pt x="71" y="403"/>
                  </a:lnTo>
                  <a:lnTo>
                    <a:pt x="68" y="407"/>
                  </a:lnTo>
                  <a:lnTo>
                    <a:pt x="68" y="411"/>
                  </a:lnTo>
                  <a:lnTo>
                    <a:pt x="54" y="403"/>
                  </a:lnTo>
                  <a:lnTo>
                    <a:pt x="42" y="399"/>
                  </a:lnTo>
                  <a:lnTo>
                    <a:pt x="32" y="393"/>
                  </a:lnTo>
                  <a:lnTo>
                    <a:pt x="26" y="387"/>
                  </a:lnTo>
                  <a:lnTo>
                    <a:pt x="18" y="379"/>
                  </a:lnTo>
                  <a:lnTo>
                    <a:pt x="12" y="373"/>
                  </a:lnTo>
                  <a:lnTo>
                    <a:pt x="8" y="367"/>
                  </a:lnTo>
                  <a:lnTo>
                    <a:pt x="6" y="362"/>
                  </a:lnTo>
                  <a:lnTo>
                    <a:pt x="2" y="352"/>
                  </a:lnTo>
                  <a:lnTo>
                    <a:pt x="0" y="342"/>
                  </a:lnTo>
                  <a:lnTo>
                    <a:pt x="0" y="336"/>
                  </a:lnTo>
                  <a:lnTo>
                    <a:pt x="2" y="334"/>
                  </a:lnTo>
                  <a:lnTo>
                    <a:pt x="10" y="332"/>
                  </a:lnTo>
                  <a:lnTo>
                    <a:pt x="16" y="324"/>
                  </a:lnTo>
                  <a:lnTo>
                    <a:pt x="20" y="316"/>
                  </a:lnTo>
                  <a:lnTo>
                    <a:pt x="20" y="306"/>
                  </a:lnTo>
                  <a:lnTo>
                    <a:pt x="20" y="294"/>
                  </a:lnTo>
                  <a:lnTo>
                    <a:pt x="20" y="282"/>
                  </a:lnTo>
                  <a:lnTo>
                    <a:pt x="20" y="277"/>
                  </a:lnTo>
                  <a:lnTo>
                    <a:pt x="20" y="275"/>
                  </a:lnTo>
                  <a:lnTo>
                    <a:pt x="14" y="245"/>
                  </a:lnTo>
                  <a:lnTo>
                    <a:pt x="18" y="196"/>
                  </a:lnTo>
                  <a:lnTo>
                    <a:pt x="18" y="194"/>
                  </a:lnTo>
                  <a:lnTo>
                    <a:pt x="24" y="182"/>
                  </a:lnTo>
                  <a:lnTo>
                    <a:pt x="26" y="174"/>
                  </a:lnTo>
                  <a:lnTo>
                    <a:pt x="30" y="168"/>
                  </a:lnTo>
                  <a:lnTo>
                    <a:pt x="34" y="158"/>
                  </a:lnTo>
                  <a:lnTo>
                    <a:pt x="40" y="150"/>
                  </a:lnTo>
                  <a:lnTo>
                    <a:pt x="44" y="138"/>
                  </a:lnTo>
                  <a:lnTo>
                    <a:pt x="50" y="128"/>
                  </a:lnTo>
                  <a:lnTo>
                    <a:pt x="58" y="117"/>
                  </a:lnTo>
                  <a:lnTo>
                    <a:pt x="66" y="105"/>
                  </a:lnTo>
                  <a:lnTo>
                    <a:pt x="71" y="95"/>
                  </a:lnTo>
                  <a:lnTo>
                    <a:pt x="79" y="83"/>
                  </a:lnTo>
                  <a:lnTo>
                    <a:pt x="87" y="73"/>
                  </a:lnTo>
                  <a:lnTo>
                    <a:pt x="97" y="65"/>
                  </a:lnTo>
                  <a:lnTo>
                    <a:pt x="115" y="45"/>
                  </a:lnTo>
                  <a:lnTo>
                    <a:pt x="133" y="30"/>
                  </a:lnTo>
                  <a:lnTo>
                    <a:pt x="153" y="20"/>
                  </a:lnTo>
                  <a:lnTo>
                    <a:pt x="170" y="12"/>
                  </a:lnTo>
                  <a:lnTo>
                    <a:pt x="186" y="4"/>
                  </a:lnTo>
                  <a:lnTo>
                    <a:pt x="204" y="2"/>
                  </a:lnTo>
                  <a:lnTo>
                    <a:pt x="220" y="0"/>
                  </a:lnTo>
                  <a:lnTo>
                    <a:pt x="234" y="2"/>
                  </a:lnTo>
                  <a:lnTo>
                    <a:pt x="247" y="4"/>
                  </a:lnTo>
                  <a:lnTo>
                    <a:pt x="261" y="8"/>
                  </a:lnTo>
                  <a:lnTo>
                    <a:pt x="271" y="12"/>
                  </a:lnTo>
                  <a:lnTo>
                    <a:pt x="283" y="16"/>
                  </a:lnTo>
                  <a:lnTo>
                    <a:pt x="293" y="22"/>
                  </a:lnTo>
                  <a:lnTo>
                    <a:pt x="303" y="28"/>
                  </a:lnTo>
                  <a:lnTo>
                    <a:pt x="309" y="30"/>
                  </a:lnTo>
                  <a:lnTo>
                    <a:pt x="315" y="36"/>
                  </a:lnTo>
                  <a:lnTo>
                    <a:pt x="323" y="41"/>
                  </a:lnTo>
                  <a:lnTo>
                    <a:pt x="331" y="47"/>
                  </a:lnTo>
                  <a:lnTo>
                    <a:pt x="336" y="53"/>
                  </a:lnTo>
                  <a:lnTo>
                    <a:pt x="342" y="59"/>
                  </a:lnTo>
                  <a:lnTo>
                    <a:pt x="354" y="67"/>
                  </a:lnTo>
                  <a:lnTo>
                    <a:pt x="362" y="81"/>
                  </a:lnTo>
                  <a:lnTo>
                    <a:pt x="366" y="87"/>
                  </a:lnTo>
                  <a:lnTo>
                    <a:pt x="370" y="95"/>
                  </a:lnTo>
                  <a:lnTo>
                    <a:pt x="374" y="101"/>
                  </a:lnTo>
                  <a:lnTo>
                    <a:pt x="378" y="111"/>
                  </a:lnTo>
                  <a:lnTo>
                    <a:pt x="382" y="120"/>
                  </a:lnTo>
                  <a:lnTo>
                    <a:pt x="386" y="132"/>
                  </a:lnTo>
                  <a:lnTo>
                    <a:pt x="390" y="144"/>
                  </a:lnTo>
                  <a:lnTo>
                    <a:pt x="396" y="162"/>
                  </a:lnTo>
                  <a:lnTo>
                    <a:pt x="396" y="166"/>
                  </a:lnTo>
                  <a:lnTo>
                    <a:pt x="396" y="174"/>
                  </a:lnTo>
                  <a:lnTo>
                    <a:pt x="396" y="186"/>
                  </a:lnTo>
                  <a:lnTo>
                    <a:pt x="396" y="196"/>
                  </a:lnTo>
                  <a:lnTo>
                    <a:pt x="396" y="203"/>
                  </a:lnTo>
                  <a:lnTo>
                    <a:pt x="394" y="211"/>
                  </a:lnTo>
                  <a:lnTo>
                    <a:pt x="394" y="215"/>
                  </a:lnTo>
                  <a:lnTo>
                    <a:pt x="374" y="237"/>
                  </a:lnTo>
                  <a:lnTo>
                    <a:pt x="372" y="227"/>
                  </a:lnTo>
                  <a:lnTo>
                    <a:pt x="370" y="219"/>
                  </a:lnTo>
                  <a:lnTo>
                    <a:pt x="370" y="211"/>
                  </a:lnTo>
                  <a:lnTo>
                    <a:pt x="370" y="205"/>
                  </a:lnTo>
                  <a:lnTo>
                    <a:pt x="368" y="196"/>
                  </a:lnTo>
                  <a:lnTo>
                    <a:pt x="366" y="188"/>
                  </a:lnTo>
                  <a:lnTo>
                    <a:pt x="362" y="182"/>
                  </a:lnTo>
                  <a:lnTo>
                    <a:pt x="354" y="176"/>
                  </a:lnTo>
                  <a:lnTo>
                    <a:pt x="350" y="172"/>
                  </a:lnTo>
                  <a:lnTo>
                    <a:pt x="344" y="168"/>
                  </a:lnTo>
                  <a:lnTo>
                    <a:pt x="336" y="164"/>
                  </a:lnTo>
                  <a:lnTo>
                    <a:pt x="331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1" name="Freeform 239">
              <a:extLst>
                <a:ext uri="{FF2B5EF4-FFF2-40B4-BE49-F238E27FC236}">
                  <a16:creationId xmlns:a16="http://schemas.microsoft.com/office/drawing/2014/main" id="{2D4E7C3D-8FA5-4079-A0CF-AC0E3CC70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9" y="2090"/>
              <a:ext cx="85" cy="139"/>
            </a:xfrm>
            <a:custGeom>
              <a:avLst/>
              <a:gdLst>
                <a:gd name="T0" fmla="*/ 81 w 85"/>
                <a:gd name="T1" fmla="*/ 0 h 139"/>
                <a:gd name="T2" fmla="*/ 81 w 85"/>
                <a:gd name="T3" fmla="*/ 40 h 139"/>
                <a:gd name="T4" fmla="*/ 85 w 85"/>
                <a:gd name="T5" fmla="*/ 61 h 139"/>
                <a:gd name="T6" fmla="*/ 77 w 85"/>
                <a:gd name="T7" fmla="*/ 69 h 139"/>
                <a:gd name="T8" fmla="*/ 42 w 85"/>
                <a:gd name="T9" fmla="*/ 69 h 139"/>
                <a:gd name="T10" fmla="*/ 22 w 85"/>
                <a:gd name="T11" fmla="*/ 81 h 139"/>
                <a:gd name="T12" fmla="*/ 32 w 85"/>
                <a:gd name="T13" fmla="*/ 93 h 139"/>
                <a:gd name="T14" fmla="*/ 49 w 85"/>
                <a:gd name="T15" fmla="*/ 101 h 139"/>
                <a:gd name="T16" fmla="*/ 61 w 85"/>
                <a:gd name="T17" fmla="*/ 93 h 139"/>
                <a:gd name="T18" fmla="*/ 61 w 85"/>
                <a:gd name="T19" fmla="*/ 105 h 139"/>
                <a:gd name="T20" fmla="*/ 38 w 85"/>
                <a:gd name="T21" fmla="*/ 113 h 139"/>
                <a:gd name="T22" fmla="*/ 12 w 85"/>
                <a:gd name="T23" fmla="*/ 97 h 139"/>
                <a:gd name="T24" fmla="*/ 0 w 85"/>
                <a:gd name="T25" fmla="*/ 139 h 139"/>
                <a:gd name="T26" fmla="*/ 2 w 85"/>
                <a:gd name="T27" fmla="*/ 85 h 139"/>
                <a:gd name="T28" fmla="*/ 24 w 85"/>
                <a:gd name="T29" fmla="*/ 63 h 139"/>
                <a:gd name="T30" fmla="*/ 36 w 85"/>
                <a:gd name="T31" fmla="*/ 54 h 139"/>
                <a:gd name="T32" fmla="*/ 73 w 85"/>
                <a:gd name="T33" fmla="*/ 56 h 139"/>
                <a:gd name="T34" fmla="*/ 73 w 85"/>
                <a:gd name="T35" fmla="*/ 36 h 139"/>
                <a:gd name="T36" fmla="*/ 81 w 85"/>
                <a:gd name="T37" fmla="*/ 0 h 139"/>
                <a:gd name="T38" fmla="*/ 81 w 85"/>
                <a:gd name="T39" fmla="*/ 0 h 13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85" h="139">
                  <a:moveTo>
                    <a:pt x="81" y="0"/>
                  </a:moveTo>
                  <a:lnTo>
                    <a:pt x="81" y="40"/>
                  </a:lnTo>
                  <a:lnTo>
                    <a:pt x="85" y="61"/>
                  </a:lnTo>
                  <a:lnTo>
                    <a:pt x="77" y="69"/>
                  </a:lnTo>
                  <a:lnTo>
                    <a:pt x="42" y="69"/>
                  </a:lnTo>
                  <a:lnTo>
                    <a:pt x="22" y="81"/>
                  </a:lnTo>
                  <a:lnTo>
                    <a:pt x="32" y="93"/>
                  </a:lnTo>
                  <a:lnTo>
                    <a:pt x="49" y="101"/>
                  </a:lnTo>
                  <a:lnTo>
                    <a:pt x="61" y="93"/>
                  </a:lnTo>
                  <a:lnTo>
                    <a:pt x="61" y="105"/>
                  </a:lnTo>
                  <a:lnTo>
                    <a:pt x="38" y="113"/>
                  </a:lnTo>
                  <a:lnTo>
                    <a:pt x="12" y="97"/>
                  </a:lnTo>
                  <a:lnTo>
                    <a:pt x="0" y="139"/>
                  </a:lnTo>
                  <a:lnTo>
                    <a:pt x="2" y="85"/>
                  </a:lnTo>
                  <a:lnTo>
                    <a:pt x="24" y="63"/>
                  </a:lnTo>
                  <a:lnTo>
                    <a:pt x="36" y="54"/>
                  </a:lnTo>
                  <a:lnTo>
                    <a:pt x="73" y="56"/>
                  </a:lnTo>
                  <a:lnTo>
                    <a:pt x="73" y="36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2" name="Freeform 240">
              <a:extLst>
                <a:ext uri="{FF2B5EF4-FFF2-40B4-BE49-F238E27FC236}">
                  <a16:creationId xmlns:a16="http://schemas.microsoft.com/office/drawing/2014/main" id="{A10A6977-1BC0-4EA4-A280-2B9EEB945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" y="2175"/>
              <a:ext cx="213" cy="196"/>
            </a:xfrm>
            <a:custGeom>
              <a:avLst/>
              <a:gdLst>
                <a:gd name="T0" fmla="*/ 213 w 213"/>
                <a:gd name="T1" fmla="*/ 0 h 196"/>
                <a:gd name="T2" fmla="*/ 201 w 213"/>
                <a:gd name="T3" fmla="*/ 54 h 196"/>
                <a:gd name="T4" fmla="*/ 191 w 213"/>
                <a:gd name="T5" fmla="*/ 79 h 196"/>
                <a:gd name="T6" fmla="*/ 170 w 213"/>
                <a:gd name="T7" fmla="*/ 113 h 196"/>
                <a:gd name="T8" fmla="*/ 134 w 213"/>
                <a:gd name="T9" fmla="*/ 154 h 196"/>
                <a:gd name="T10" fmla="*/ 100 w 213"/>
                <a:gd name="T11" fmla="*/ 186 h 196"/>
                <a:gd name="T12" fmla="*/ 63 w 213"/>
                <a:gd name="T13" fmla="*/ 184 h 196"/>
                <a:gd name="T14" fmla="*/ 31 w 213"/>
                <a:gd name="T15" fmla="*/ 162 h 196"/>
                <a:gd name="T16" fmla="*/ 0 w 213"/>
                <a:gd name="T17" fmla="*/ 138 h 196"/>
                <a:gd name="T18" fmla="*/ 29 w 213"/>
                <a:gd name="T19" fmla="*/ 182 h 196"/>
                <a:gd name="T20" fmla="*/ 81 w 213"/>
                <a:gd name="T21" fmla="*/ 196 h 196"/>
                <a:gd name="T22" fmla="*/ 104 w 213"/>
                <a:gd name="T23" fmla="*/ 190 h 196"/>
                <a:gd name="T24" fmla="*/ 134 w 213"/>
                <a:gd name="T25" fmla="*/ 166 h 196"/>
                <a:gd name="T26" fmla="*/ 172 w 213"/>
                <a:gd name="T27" fmla="*/ 123 h 196"/>
                <a:gd name="T28" fmla="*/ 191 w 213"/>
                <a:gd name="T29" fmla="*/ 89 h 196"/>
                <a:gd name="T30" fmla="*/ 205 w 213"/>
                <a:gd name="T31" fmla="*/ 63 h 196"/>
                <a:gd name="T32" fmla="*/ 209 w 213"/>
                <a:gd name="T33" fmla="*/ 52 h 196"/>
                <a:gd name="T34" fmla="*/ 213 w 213"/>
                <a:gd name="T35" fmla="*/ 0 h 196"/>
                <a:gd name="T36" fmla="*/ 213 w 213"/>
                <a:gd name="T37" fmla="*/ 0 h 19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13" h="196">
                  <a:moveTo>
                    <a:pt x="213" y="0"/>
                  </a:moveTo>
                  <a:lnTo>
                    <a:pt x="201" y="54"/>
                  </a:lnTo>
                  <a:lnTo>
                    <a:pt x="191" y="79"/>
                  </a:lnTo>
                  <a:lnTo>
                    <a:pt x="170" y="113"/>
                  </a:lnTo>
                  <a:lnTo>
                    <a:pt x="134" y="154"/>
                  </a:lnTo>
                  <a:lnTo>
                    <a:pt x="100" y="186"/>
                  </a:lnTo>
                  <a:lnTo>
                    <a:pt x="63" y="184"/>
                  </a:lnTo>
                  <a:lnTo>
                    <a:pt x="31" y="162"/>
                  </a:lnTo>
                  <a:lnTo>
                    <a:pt x="0" y="138"/>
                  </a:lnTo>
                  <a:lnTo>
                    <a:pt x="29" y="182"/>
                  </a:lnTo>
                  <a:lnTo>
                    <a:pt x="81" y="196"/>
                  </a:lnTo>
                  <a:lnTo>
                    <a:pt x="104" y="190"/>
                  </a:lnTo>
                  <a:lnTo>
                    <a:pt x="134" y="166"/>
                  </a:lnTo>
                  <a:lnTo>
                    <a:pt x="172" y="123"/>
                  </a:lnTo>
                  <a:lnTo>
                    <a:pt x="191" y="89"/>
                  </a:lnTo>
                  <a:lnTo>
                    <a:pt x="205" y="63"/>
                  </a:lnTo>
                  <a:lnTo>
                    <a:pt x="209" y="52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3" name="Freeform 241">
              <a:extLst>
                <a:ext uri="{FF2B5EF4-FFF2-40B4-BE49-F238E27FC236}">
                  <a16:creationId xmlns:a16="http://schemas.microsoft.com/office/drawing/2014/main" id="{AB7F7141-6EE4-461D-84F4-1FB29E404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" y="2300"/>
              <a:ext cx="876" cy="1551"/>
            </a:xfrm>
            <a:custGeom>
              <a:avLst/>
              <a:gdLst>
                <a:gd name="T0" fmla="*/ 481 w 876"/>
                <a:gd name="T1" fmla="*/ 41 h 1551"/>
                <a:gd name="T2" fmla="*/ 661 w 876"/>
                <a:gd name="T3" fmla="*/ 118 h 1551"/>
                <a:gd name="T4" fmla="*/ 667 w 876"/>
                <a:gd name="T5" fmla="*/ 278 h 1551"/>
                <a:gd name="T6" fmla="*/ 582 w 876"/>
                <a:gd name="T7" fmla="*/ 535 h 1551"/>
                <a:gd name="T8" fmla="*/ 550 w 876"/>
                <a:gd name="T9" fmla="*/ 440 h 1551"/>
                <a:gd name="T10" fmla="*/ 536 w 876"/>
                <a:gd name="T11" fmla="*/ 424 h 1551"/>
                <a:gd name="T12" fmla="*/ 542 w 876"/>
                <a:gd name="T13" fmla="*/ 784 h 1551"/>
                <a:gd name="T14" fmla="*/ 562 w 876"/>
                <a:gd name="T15" fmla="*/ 922 h 1551"/>
                <a:gd name="T16" fmla="*/ 586 w 876"/>
                <a:gd name="T17" fmla="*/ 1353 h 1551"/>
                <a:gd name="T18" fmla="*/ 352 w 876"/>
                <a:gd name="T19" fmla="*/ 754 h 1551"/>
                <a:gd name="T20" fmla="*/ 305 w 876"/>
                <a:gd name="T21" fmla="*/ 405 h 1551"/>
                <a:gd name="T22" fmla="*/ 366 w 876"/>
                <a:gd name="T23" fmla="*/ 290 h 1551"/>
                <a:gd name="T24" fmla="*/ 386 w 876"/>
                <a:gd name="T25" fmla="*/ 21 h 1551"/>
                <a:gd name="T26" fmla="*/ 372 w 876"/>
                <a:gd name="T27" fmla="*/ 116 h 1551"/>
                <a:gd name="T28" fmla="*/ 356 w 876"/>
                <a:gd name="T29" fmla="*/ 290 h 1551"/>
                <a:gd name="T30" fmla="*/ 295 w 876"/>
                <a:gd name="T31" fmla="*/ 407 h 1551"/>
                <a:gd name="T32" fmla="*/ 340 w 876"/>
                <a:gd name="T33" fmla="*/ 725 h 1551"/>
                <a:gd name="T34" fmla="*/ 220 w 876"/>
                <a:gd name="T35" fmla="*/ 762 h 1551"/>
                <a:gd name="T36" fmla="*/ 66 w 876"/>
                <a:gd name="T37" fmla="*/ 954 h 1551"/>
                <a:gd name="T38" fmla="*/ 50 w 876"/>
                <a:gd name="T39" fmla="*/ 1404 h 1551"/>
                <a:gd name="T40" fmla="*/ 2 w 876"/>
                <a:gd name="T41" fmla="*/ 1527 h 1551"/>
                <a:gd name="T42" fmla="*/ 143 w 876"/>
                <a:gd name="T43" fmla="*/ 1507 h 1551"/>
                <a:gd name="T44" fmla="*/ 315 w 876"/>
                <a:gd name="T45" fmla="*/ 1551 h 1551"/>
                <a:gd name="T46" fmla="*/ 566 w 876"/>
                <a:gd name="T47" fmla="*/ 1438 h 1551"/>
                <a:gd name="T48" fmla="*/ 599 w 876"/>
                <a:gd name="T49" fmla="*/ 1353 h 1551"/>
                <a:gd name="T50" fmla="*/ 645 w 876"/>
                <a:gd name="T51" fmla="*/ 1148 h 1551"/>
                <a:gd name="T52" fmla="*/ 677 w 876"/>
                <a:gd name="T53" fmla="*/ 1302 h 1551"/>
                <a:gd name="T54" fmla="*/ 702 w 876"/>
                <a:gd name="T55" fmla="*/ 1434 h 1551"/>
                <a:gd name="T56" fmla="*/ 704 w 876"/>
                <a:gd name="T57" fmla="*/ 1298 h 1551"/>
                <a:gd name="T58" fmla="*/ 688 w 876"/>
                <a:gd name="T59" fmla="*/ 1215 h 1551"/>
                <a:gd name="T60" fmla="*/ 607 w 876"/>
                <a:gd name="T61" fmla="*/ 920 h 1551"/>
                <a:gd name="T62" fmla="*/ 647 w 876"/>
                <a:gd name="T63" fmla="*/ 861 h 1551"/>
                <a:gd name="T64" fmla="*/ 736 w 876"/>
                <a:gd name="T65" fmla="*/ 895 h 1551"/>
                <a:gd name="T66" fmla="*/ 752 w 876"/>
                <a:gd name="T67" fmla="*/ 893 h 1551"/>
                <a:gd name="T68" fmla="*/ 700 w 876"/>
                <a:gd name="T69" fmla="*/ 857 h 1551"/>
                <a:gd name="T70" fmla="*/ 615 w 876"/>
                <a:gd name="T71" fmla="*/ 857 h 1551"/>
                <a:gd name="T72" fmla="*/ 582 w 876"/>
                <a:gd name="T73" fmla="*/ 849 h 1551"/>
                <a:gd name="T74" fmla="*/ 558 w 876"/>
                <a:gd name="T75" fmla="*/ 774 h 1551"/>
                <a:gd name="T76" fmla="*/ 643 w 876"/>
                <a:gd name="T77" fmla="*/ 764 h 1551"/>
                <a:gd name="T78" fmla="*/ 661 w 876"/>
                <a:gd name="T79" fmla="*/ 754 h 1551"/>
                <a:gd name="T80" fmla="*/ 578 w 876"/>
                <a:gd name="T81" fmla="*/ 756 h 1551"/>
                <a:gd name="T82" fmla="*/ 588 w 876"/>
                <a:gd name="T83" fmla="*/ 644 h 1551"/>
                <a:gd name="T84" fmla="*/ 615 w 876"/>
                <a:gd name="T85" fmla="*/ 401 h 1551"/>
                <a:gd name="T86" fmla="*/ 702 w 876"/>
                <a:gd name="T87" fmla="*/ 274 h 1551"/>
                <a:gd name="T88" fmla="*/ 876 w 876"/>
                <a:gd name="T89" fmla="*/ 150 h 1551"/>
                <a:gd name="T90" fmla="*/ 817 w 876"/>
                <a:gd name="T91" fmla="*/ 177 h 1551"/>
                <a:gd name="T92" fmla="*/ 679 w 876"/>
                <a:gd name="T93" fmla="*/ 278 h 1551"/>
                <a:gd name="T94" fmla="*/ 671 w 876"/>
                <a:gd name="T95" fmla="*/ 114 h 1551"/>
                <a:gd name="T96" fmla="*/ 578 w 876"/>
                <a:gd name="T97" fmla="*/ 67 h 1551"/>
                <a:gd name="T98" fmla="*/ 422 w 876"/>
                <a:gd name="T99" fmla="*/ 0 h 155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876" h="1551">
                  <a:moveTo>
                    <a:pt x="422" y="0"/>
                  </a:moveTo>
                  <a:lnTo>
                    <a:pt x="481" y="41"/>
                  </a:lnTo>
                  <a:lnTo>
                    <a:pt x="603" y="85"/>
                  </a:lnTo>
                  <a:lnTo>
                    <a:pt x="661" y="118"/>
                  </a:lnTo>
                  <a:lnTo>
                    <a:pt x="671" y="245"/>
                  </a:lnTo>
                  <a:lnTo>
                    <a:pt x="667" y="278"/>
                  </a:lnTo>
                  <a:lnTo>
                    <a:pt x="607" y="393"/>
                  </a:lnTo>
                  <a:lnTo>
                    <a:pt x="582" y="535"/>
                  </a:lnTo>
                  <a:lnTo>
                    <a:pt x="558" y="588"/>
                  </a:lnTo>
                  <a:lnTo>
                    <a:pt x="550" y="440"/>
                  </a:lnTo>
                  <a:lnTo>
                    <a:pt x="558" y="316"/>
                  </a:lnTo>
                  <a:lnTo>
                    <a:pt x="536" y="424"/>
                  </a:lnTo>
                  <a:lnTo>
                    <a:pt x="534" y="648"/>
                  </a:lnTo>
                  <a:lnTo>
                    <a:pt x="542" y="784"/>
                  </a:lnTo>
                  <a:lnTo>
                    <a:pt x="546" y="851"/>
                  </a:lnTo>
                  <a:lnTo>
                    <a:pt x="562" y="922"/>
                  </a:lnTo>
                  <a:lnTo>
                    <a:pt x="576" y="970"/>
                  </a:lnTo>
                  <a:lnTo>
                    <a:pt x="586" y="1353"/>
                  </a:lnTo>
                  <a:lnTo>
                    <a:pt x="453" y="1414"/>
                  </a:lnTo>
                  <a:lnTo>
                    <a:pt x="352" y="754"/>
                  </a:lnTo>
                  <a:lnTo>
                    <a:pt x="352" y="701"/>
                  </a:lnTo>
                  <a:lnTo>
                    <a:pt x="305" y="405"/>
                  </a:lnTo>
                  <a:lnTo>
                    <a:pt x="333" y="367"/>
                  </a:lnTo>
                  <a:lnTo>
                    <a:pt x="366" y="290"/>
                  </a:lnTo>
                  <a:lnTo>
                    <a:pt x="380" y="138"/>
                  </a:lnTo>
                  <a:lnTo>
                    <a:pt x="386" y="21"/>
                  </a:lnTo>
                  <a:lnTo>
                    <a:pt x="374" y="33"/>
                  </a:lnTo>
                  <a:lnTo>
                    <a:pt x="372" y="116"/>
                  </a:lnTo>
                  <a:lnTo>
                    <a:pt x="362" y="219"/>
                  </a:lnTo>
                  <a:lnTo>
                    <a:pt x="356" y="290"/>
                  </a:lnTo>
                  <a:lnTo>
                    <a:pt x="325" y="353"/>
                  </a:lnTo>
                  <a:lnTo>
                    <a:pt x="295" y="407"/>
                  </a:lnTo>
                  <a:lnTo>
                    <a:pt x="321" y="579"/>
                  </a:lnTo>
                  <a:lnTo>
                    <a:pt x="340" y="725"/>
                  </a:lnTo>
                  <a:lnTo>
                    <a:pt x="251" y="768"/>
                  </a:lnTo>
                  <a:lnTo>
                    <a:pt x="220" y="762"/>
                  </a:lnTo>
                  <a:lnTo>
                    <a:pt x="89" y="709"/>
                  </a:lnTo>
                  <a:lnTo>
                    <a:pt x="66" y="954"/>
                  </a:lnTo>
                  <a:lnTo>
                    <a:pt x="62" y="1207"/>
                  </a:lnTo>
                  <a:lnTo>
                    <a:pt x="50" y="1404"/>
                  </a:lnTo>
                  <a:lnTo>
                    <a:pt x="0" y="1399"/>
                  </a:lnTo>
                  <a:lnTo>
                    <a:pt x="2" y="1527"/>
                  </a:lnTo>
                  <a:lnTo>
                    <a:pt x="77" y="1507"/>
                  </a:lnTo>
                  <a:lnTo>
                    <a:pt x="143" y="1507"/>
                  </a:lnTo>
                  <a:lnTo>
                    <a:pt x="240" y="1525"/>
                  </a:lnTo>
                  <a:lnTo>
                    <a:pt x="315" y="1551"/>
                  </a:lnTo>
                  <a:lnTo>
                    <a:pt x="313" y="1452"/>
                  </a:lnTo>
                  <a:lnTo>
                    <a:pt x="566" y="1438"/>
                  </a:lnTo>
                  <a:lnTo>
                    <a:pt x="568" y="1373"/>
                  </a:lnTo>
                  <a:lnTo>
                    <a:pt x="599" y="1353"/>
                  </a:lnTo>
                  <a:lnTo>
                    <a:pt x="599" y="992"/>
                  </a:lnTo>
                  <a:lnTo>
                    <a:pt x="645" y="1148"/>
                  </a:lnTo>
                  <a:lnTo>
                    <a:pt x="671" y="1233"/>
                  </a:lnTo>
                  <a:lnTo>
                    <a:pt x="677" y="1302"/>
                  </a:lnTo>
                  <a:lnTo>
                    <a:pt x="688" y="1359"/>
                  </a:lnTo>
                  <a:lnTo>
                    <a:pt x="702" y="1434"/>
                  </a:lnTo>
                  <a:lnTo>
                    <a:pt x="720" y="1434"/>
                  </a:lnTo>
                  <a:lnTo>
                    <a:pt x="704" y="1298"/>
                  </a:lnTo>
                  <a:lnTo>
                    <a:pt x="688" y="1284"/>
                  </a:lnTo>
                  <a:lnTo>
                    <a:pt x="688" y="1215"/>
                  </a:lnTo>
                  <a:lnTo>
                    <a:pt x="641" y="1094"/>
                  </a:lnTo>
                  <a:lnTo>
                    <a:pt x="607" y="920"/>
                  </a:lnTo>
                  <a:lnTo>
                    <a:pt x="615" y="879"/>
                  </a:lnTo>
                  <a:lnTo>
                    <a:pt x="647" y="861"/>
                  </a:lnTo>
                  <a:lnTo>
                    <a:pt x="700" y="865"/>
                  </a:lnTo>
                  <a:lnTo>
                    <a:pt x="736" y="895"/>
                  </a:lnTo>
                  <a:lnTo>
                    <a:pt x="742" y="918"/>
                  </a:lnTo>
                  <a:lnTo>
                    <a:pt x="752" y="893"/>
                  </a:lnTo>
                  <a:lnTo>
                    <a:pt x="736" y="865"/>
                  </a:lnTo>
                  <a:lnTo>
                    <a:pt x="700" y="857"/>
                  </a:lnTo>
                  <a:lnTo>
                    <a:pt x="657" y="849"/>
                  </a:lnTo>
                  <a:lnTo>
                    <a:pt x="615" y="857"/>
                  </a:lnTo>
                  <a:lnTo>
                    <a:pt x="588" y="891"/>
                  </a:lnTo>
                  <a:lnTo>
                    <a:pt x="582" y="849"/>
                  </a:lnTo>
                  <a:lnTo>
                    <a:pt x="558" y="837"/>
                  </a:lnTo>
                  <a:lnTo>
                    <a:pt x="558" y="774"/>
                  </a:lnTo>
                  <a:lnTo>
                    <a:pt x="596" y="768"/>
                  </a:lnTo>
                  <a:lnTo>
                    <a:pt x="643" y="764"/>
                  </a:lnTo>
                  <a:lnTo>
                    <a:pt x="667" y="764"/>
                  </a:lnTo>
                  <a:lnTo>
                    <a:pt x="661" y="754"/>
                  </a:lnTo>
                  <a:lnTo>
                    <a:pt x="611" y="741"/>
                  </a:lnTo>
                  <a:lnTo>
                    <a:pt x="578" y="756"/>
                  </a:lnTo>
                  <a:lnTo>
                    <a:pt x="568" y="675"/>
                  </a:lnTo>
                  <a:lnTo>
                    <a:pt x="588" y="644"/>
                  </a:lnTo>
                  <a:lnTo>
                    <a:pt x="592" y="543"/>
                  </a:lnTo>
                  <a:lnTo>
                    <a:pt x="615" y="401"/>
                  </a:lnTo>
                  <a:lnTo>
                    <a:pt x="655" y="324"/>
                  </a:lnTo>
                  <a:lnTo>
                    <a:pt x="702" y="274"/>
                  </a:lnTo>
                  <a:lnTo>
                    <a:pt x="833" y="176"/>
                  </a:lnTo>
                  <a:lnTo>
                    <a:pt x="876" y="150"/>
                  </a:lnTo>
                  <a:lnTo>
                    <a:pt x="870" y="142"/>
                  </a:lnTo>
                  <a:lnTo>
                    <a:pt x="817" y="177"/>
                  </a:lnTo>
                  <a:lnTo>
                    <a:pt x="694" y="270"/>
                  </a:lnTo>
                  <a:lnTo>
                    <a:pt x="679" y="278"/>
                  </a:lnTo>
                  <a:lnTo>
                    <a:pt x="679" y="150"/>
                  </a:lnTo>
                  <a:lnTo>
                    <a:pt x="671" y="114"/>
                  </a:lnTo>
                  <a:lnTo>
                    <a:pt x="619" y="87"/>
                  </a:lnTo>
                  <a:lnTo>
                    <a:pt x="578" y="67"/>
                  </a:lnTo>
                  <a:lnTo>
                    <a:pt x="483" y="33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4" name="Freeform 242">
              <a:extLst>
                <a:ext uri="{FF2B5EF4-FFF2-40B4-BE49-F238E27FC236}">
                  <a16:creationId xmlns:a16="http://schemas.microsoft.com/office/drawing/2014/main" id="{1C24D53D-203E-42B3-BBCA-EF8B4C7AED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1" y="2296"/>
              <a:ext cx="85" cy="49"/>
            </a:xfrm>
            <a:custGeom>
              <a:avLst/>
              <a:gdLst>
                <a:gd name="T0" fmla="*/ 0 w 85"/>
                <a:gd name="T1" fmla="*/ 0 h 49"/>
                <a:gd name="T2" fmla="*/ 79 w 85"/>
                <a:gd name="T3" fmla="*/ 49 h 49"/>
                <a:gd name="T4" fmla="*/ 85 w 85"/>
                <a:gd name="T5" fmla="*/ 41 h 49"/>
                <a:gd name="T6" fmla="*/ 20 w 85"/>
                <a:gd name="T7" fmla="*/ 2 h 49"/>
                <a:gd name="T8" fmla="*/ 0 w 85"/>
                <a:gd name="T9" fmla="*/ 0 h 49"/>
                <a:gd name="T10" fmla="*/ 0 w 85"/>
                <a:gd name="T11" fmla="*/ 0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" h="49">
                  <a:moveTo>
                    <a:pt x="0" y="0"/>
                  </a:moveTo>
                  <a:lnTo>
                    <a:pt x="79" y="49"/>
                  </a:lnTo>
                  <a:lnTo>
                    <a:pt x="85" y="41"/>
                  </a:lnTo>
                  <a:lnTo>
                    <a:pt x="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5" name="Freeform 243">
              <a:extLst>
                <a:ext uri="{FF2B5EF4-FFF2-40B4-BE49-F238E27FC236}">
                  <a16:creationId xmlns:a16="http://schemas.microsoft.com/office/drawing/2014/main" id="{F15C6AD7-8109-4D66-A7BF-90E108A87C0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" y="2266"/>
              <a:ext cx="265" cy="158"/>
            </a:xfrm>
            <a:custGeom>
              <a:avLst/>
              <a:gdLst>
                <a:gd name="T0" fmla="*/ 265 w 265"/>
                <a:gd name="T1" fmla="*/ 10 h 158"/>
                <a:gd name="T2" fmla="*/ 150 w 265"/>
                <a:gd name="T3" fmla="*/ 75 h 158"/>
                <a:gd name="T4" fmla="*/ 51 w 265"/>
                <a:gd name="T5" fmla="*/ 130 h 158"/>
                <a:gd name="T6" fmla="*/ 0 w 265"/>
                <a:gd name="T7" fmla="*/ 158 h 158"/>
                <a:gd name="T8" fmla="*/ 0 w 265"/>
                <a:gd name="T9" fmla="*/ 148 h 158"/>
                <a:gd name="T10" fmla="*/ 75 w 265"/>
                <a:gd name="T11" fmla="*/ 109 h 158"/>
                <a:gd name="T12" fmla="*/ 162 w 265"/>
                <a:gd name="T13" fmla="*/ 57 h 158"/>
                <a:gd name="T14" fmla="*/ 255 w 265"/>
                <a:gd name="T15" fmla="*/ 0 h 158"/>
                <a:gd name="T16" fmla="*/ 265 w 265"/>
                <a:gd name="T17" fmla="*/ 10 h 158"/>
                <a:gd name="T18" fmla="*/ 265 w 265"/>
                <a:gd name="T19" fmla="*/ 10 h 1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5" h="158">
                  <a:moveTo>
                    <a:pt x="265" y="10"/>
                  </a:moveTo>
                  <a:lnTo>
                    <a:pt x="150" y="75"/>
                  </a:lnTo>
                  <a:lnTo>
                    <a:pt x="51" y="130"/>
                  </a:lnTo>
                  <a:lnTo>
                    <a:pt x="0" y="158"/>
                  </a:lnTo>
                  <a:lnTo>
                    <a:pt x="0" y="148"/>
                  </a:lnTo>
                  <a:lnTo>
                    <a:pt x="75" y="109"/>
                  </a:lnTo>
                  <a:lnTo>
                    <a:pt x="162" y="57"/>
                  </a:lnTo>
                  <a:lnTo>
                    <a:pt x="255" y="0"/>
                  </a:lnTo>
                  <a:lnTo>
                    <a:pt x="265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6" name="Freeform 244">
              <a:extLst>
                <a:ext uri="{FF2B5EF4-FFF2-40B4-BE49-F238E27FC236}">
                  <a16:creationId xmlns:a16="http://schemas.microsoft.com/office/drawing/2014/main" id="{459645F3-56DA-48B2-970F-6AADF6BF16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" y="2280"/>
              <a:ext cx="58" cy="763"/>
            </a:xfrm>
            <a:custGeom>
              <a:avLst/>
              <a:gdLst>
                <a:gd name="T0" fmla="*/ 58 w 58"/>
                <a:gd name="T1" fmla="*/ 0 h 763"/>
                <a:gd name="T2" fmla="*/ 12 w 58"/>
                <a:gd name="T3" fmla="*/ 194 h 763"/>
                <a:gd name="T4" fmla="*/ 16 w 58"/>
                <a:gd name="T5" fmla="*/ 367 h 763"/>
                <a:gd name="T6" fmla="*/ 28 w 58"/>
                <a:gd name="T7" fmla="*/ 433 h 763"/>
                <a:gd name="T8" fmla="*/ 56 w 58"/>
                <a:gd name="T9" fmla="*/ 472 h 763"/>
                <a:gd name="T10" fmla="*/ 16 w 58"/>
                <a:gd name="T11" fmla="*/ 715 h 763"/>
                <a:gd name="T12" fmla="*/ 10 w 58"/>
                <a:gd name="T13" fmla="*/ 763 h 763"/>
                <a:gd name="T14" fmla="*/ 6 w 58"/>
                <a:gd name="T15" fmla="*/ 691 h 763"/>
                <a:gd name="T16" fmla="*/ 46 w 58"/>
                <a:gd name="T17" fmla="*/ 474 h 763"/>
                <a:gd name="T18" fmla="*/ 16 w 58"/>
                <a:gd name="T19" fmla="*/ 429 h 763"/>
                <a:gd name="T20" fmla="*/ 0 w 58"/>
                <a:gd name="T21" fmla="*/ 336 h 763"/>
                <a:gd name="T22" fmla="*/ 2 w 58"/>
                <a:gd name="T23" fmla="*/ 164 h 763"/>
                <a:gd name="T24" fmla="*/ 50 w 58"/>
                <a:gd name="T25" fmla="*/ 4 h 763"/>
                <a:gd name="T26" fmla="*/ 58 w 58"/>
                <a:gd name="T27" fmla="*/ 0 h 763"/>
                <a:gd name="T28" fmla="*/ 58 w 58"/>
                <a:gd name="T29" fmla="*/ 0 h 7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8" h="763">
                  <a:moveTo>
                    <a:pt x="58" y="0"/>
                  </a:moveTo>
                  <a:lnTo>
                    <a:pt x="12" y="194"/>
                  </a:lnTo>
                  <a:lnTo>
                    <a:pt x="16" y="367"/>
                  </a:lnTo>
                  <a:lnTo>
                    <a:pt x="28" y="433"/>
                  </a:lnTo>
                  <a:lnTo>
                    <a:pt x="56" y="472"/>
                  </a:lnTo>
                  <a:lnTo>
                    <a:pt x="16" y="715"/>
                  </a:lnTo>
                  <a:lnTo>
                    <a:pt x="10" y="763"/>
                  </a:lnTo>
                  <a:lnTo>
                    <a:pt x="6" y="691"/>
                  </a:lnTo>
                  <a:lnTo>
                    <a:pt x="46" y="474"/>
                  </a:lnTo>
                  <a:lnTo>
                    <a:pt x="16" y="429"/>
                  </a:lnTo>
                  <a:lnTo>
                    <a:pt x="0" y="336"/>
                  </a:lnTo>
                  <a:lnTo>
                    <a:pt x="2" y="164"/>
                  </a:lnTo>
                  <a:lnTo>
                    <a:pt x="50" y="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7" name="Freeform 245">
              <a:extLst>
                <a:ext uri="{FF2B5EF4-FFF2-40B4-BE49-F238E27FC236}">
                  <a16:creationId xmlns:a16="http://schemas.microsoft.com/office/drawing/2014/main" id="{4FA6954F-2381-4A88-BBD6-482D55A73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4" y="2466"/>
              <a:ext cx="277" cy="126"/>
            </a:xfrm>
            <a:custGeom>
              <a:avLst/>
              <a:gdLst>
                <a:gd name="T0" fmla="*/ 2 w 277"/>
                <a:gd name="T1" fmla="*/ 17 h 126"/>
                <a:gd name="T2" fmla="*/ 42 w 277"/>
                <a:gd name="T3" fmla="*/ 67 h 126"/>
                <a:gd name="T4" fmla="*/ 81 w 277"/>
                <a:gd name="T5" fmla="*/ 108 h 126"/>
                <a:gd name="T6" fmla="*/ 168 w 277"/>
                <a:gd name="T7" fmla="*/ 126 h 126"/>
                <a:gd name="T8" fmla="*/ 218 w 277"/>
                <a:gd name="T9" fmla="*/ 126 h 126"/>
                <a:gd name="T10" fmla="*/ 275 w 277"/>
                <a:gd name="T11" fmla="*/ 96 h 126"/>
                <a:gd name="T12" fmla="*/ 277 w 277"/>
                <a:gd name="T13" fmla="*/ 81 h 126"/>
                <a:gd name="T14" fmla="*/ 228 w 277"/>
                <a:gd name="T15" fmla="*/ 112 h 126"/>
                <a:gd name="T16" fmla="*/ 196 w 277"/>
                <a:gd name="T17" fmla="*/ 118 h 126"/>
                <a:gd name="T18" fmla="*/ 159 w 277"/>
                <a:gd name="T19" fmla="*/ 114 h 126"/>
                <a:gd name="T20" fmla="*/ 93 w 277"/>
                <a:gd name="T21" fmla="*/ 98 h 126"/>
                <a:gd name="T22" fmla="*/ 48 w 277"/>
                <a:gd name="T23" fmla="*/ 57 h 126"/>
                <a:gd name="T24" fmla="*/ 0 w 277"/>
                <a:gd name="T25" fmla="*/ 0 h 126"/>
                <a:gd name="T26" fmla="*/ 2 w 277"/>
                <a:gd name="T27" fmla="*/ 17 h 126"/>
                <a:gd name="T28" fmla="*/ 2 w 277"/>
                <a:gd name="T29" fmla="*/ 17 h 12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77" h="126">
                  <a:moveTo>
                    <a:pt x="2" y="17"/>
                  </a:moveTo>
                  <a:lnTo>
                    <a:pt x="42" y="67"/>
                  </a:lnTo>
                  <a:lnTo>
                    <a:pt x="81" y="108"/>
                  </a:lnTo>
                  <a:lnTo>
                    <a:pt x="168" y="126"/>
                  </a:lnTo>
                  <a:lnTo>
                    <a:pt x="218" y="126"/>
                  </a:lnTo>
                  <a:lnTo>
                    <a:pt x="275" y="96"/>
                  </a:lnTo>
                  <a:lnTo>
                    <a:pt x="277" y="81"/>
                  </a:lnTo>
                  <a:lnTo>
                    <a:pt x="228" y="112"/>
                  </a:lnTo>
                  <a:lnTo>
                    <a:pt x="196" y="118"/>
                  </a:lnTo>
                  <a:lnTo>
                    <a:pt x="159" y="114"/>
                  </a:lnTo>
                  <a:lnTo>
                    <a:pt x="93" y="98"/>
                  </a:lnTo>
                  <a:lnTo>
                    <a:pt x="48" y="57"/>
                  </a:lnTo>
                  <a:lnTo>
                    <a:pt x="0" y="0"/>
                  </a:lnTo>
                  <a:lnTo>
                    <a:pt x="2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8" name="Freeform 246">
              <a:extLst>
                <a:ext uri="{FF2B5EF4-FFF2-40B4-BE49-F238E27FC236}">
                  <a16:creationId xmlns:a16="http://schemas.microsoft.com/office/drawing/2014/main" id="{7751562F-4EE8-421A-9AC1-83C18AC33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" y="2505"/>
              <a:ext cx="24" cy="168"/>
            </a:xfrm>
            <a:custGeom>
              <a:avLst/>
              <a:gdLst>
                <a:gd name="T0" fmla="*/ 12 w 24"/>
                <a:gd name="T1" fmla="*/ 2 h 168"/>
                <a:gd name="T2" fmla="*/ 24 w 24"/>
                <a:gd name="T3" fmla="*/ 38 h 168"/>
                <a:gd name="T4" fmla="*/ 16 w 24"/>
                <a:gd name="T5" fmla="*/ 77 h 168"/>
                <a:gd name="T6" fmla="*/ 16 w 24"/>
                <a:gd name="T7" fmla="*/ 138 h 168"/>
                <a:gd name="T8" fmla="*/ 20 w 24"/>
                <a:gd name="T9" fmla="*/ 168 h 168"/>
                <a:gd name="T10" fmla="*/ 0 w 24"/>
                <a:gd name="T11" fmla="*/ 123 h 168"/>
                <a:gd name="T12" fmla="*/ 8 w 24"/>
                <a:gd name="T13" fmla="*/ 55 h 168"/>
                <a:gd name="T14" fmla="*/ 4 w 24"/>
                <a:gd name="T15" fmla="*/ 0 h 168"/>
                <a:gd name="T16" fmla="*/ 12 w 24"/>
                <a:gd name="T17" fmla="*/ 2 h 168"/>
                <a:gd name="T18" fmla="*/ 12 w 24"/>
                <a:gd name="T19" fmla="*/ 2 h 1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168">
                  <a:moveTo>
                    <a:pt x="12" y="2"/>
                  </a:moveTo>
                  <a:lnTo>
                    <a:pt x="24" y="38"/>
                  </a:lnTo>
                  <a:lnTo>
                    <a:pt x="16" y="77"/>
                  </a:lnTo>
                  <a:lnTo>
                    <a:pt x="16" y="138"/>
                  </a:lnTo>
                  <a:lnTo>
                    <a:pt x="20" y="168"/>
                  </a:lnTo>
                  <a:lnTo>
                    <a:pt x="0" y="123"/>
                  </a:lnTo>
                  <a:lnTo>
                    <a:pt x="8" y="55"/>
                  </a:lnTo>
                  <a:lnTo>
                    <a:pt x="4" y="0"/>
                  </a:lnTo>
                  <a:lnTo>
                    <a:pt x="1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29" name="Freeform 247">
              <a:extLst>
                <a:ext uri="{FF2B5EF4-FFF2-40B4-BE49-F238E27FC236}">
                  <a16:creationId xmlns:a16="http://schemas.microsoft.com/office/drawing/2014/main" id="{CF8D75B6-77DD-4C2D-AAF0-E99B6FB868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" y="2477"/>
              <a:ext cx="100" cy="955"/>
            </a:xfrm>
            <a:custGeom>
              <a:avLst/>
              <a:gdLst>
                <a:gd name="T0" fmla="*/ 53 w 100"/>
                <a:gd name="T1" fmla="*/ 0 h 955"/>
                <a:gd name="T2" fmla="*/ 53 w 100"/>
                <a:gd name="T3" fmla="*/ 66 h 955"/>
                <a:gd name="T4" fmla="*/ 33 w 100"/>
                <a:gd name="T5" fmla="*/ 212 h 955"/>
                <a:gd name="T6" fmla="*/ 33 w 100"/>
                <a:gd name="T7" fmla="*/ 271 h 955"/>
                <a:gd name="T8" fmla="*/ 85 w 100"/>
                <a:gd name="T9" fmla="*/ 309 h 955"/>
                <a:gd name="T10" fmla="*/ 100 w 100"/>
                <a:gd name="T11" fmla="*/ 390 h 955"/>
                <a:gd name="T12" fmla="*/ 93 w 100"/>
                <a:gd name="T13" fmla="*/ 591 h 955"/>
                <a:gd name="T14" fmla="*/ 69 w 100"/>
                <a:gd name="T15" fmla="*/ 704 h 955"/>
                <a:gd name="T16" fmla="*/ 55 w 100"/>
                <a:gd name="T17" fmla="*/ 850 h 955"/>
                <a:gd name="T18" fmla="*/ 45 w 100"/>
                <a:gd name="T19" fmla="*/ 955 h 955"/>
                <a:gd name="T20" fmla="*/ 37 w 100"/>
                <a:gd name="T21" fmla="*/ 911 h 955"/>
                <a:gd name="T22" fmla="*/ 49 w 100"/>
                <a:gd name="T23" fmla="*/ 769 h 955"/>
                <a:gd name="T24" fmla="*/ 55 w 100"/>
                <a:gd name="T25" fmla="*/ 684 h 955"/>
                <a:gd name="T26" fmla="*/ 77 w 100"/>
                <a:gd name="T27" fmla="*/ 581 h 955"/>
                <a:gd name="T28" fmla="*/ 73 w 100"/>
                <a:gd name="T29" fmla="*/ 502 h 955"/>
                <a:gd name="T30" fmla="*/ 47 w 100"/>
                <a:gd name="T31" fmla="*/ 425 h 955"/>
                <a:gd name="T32" fmla="*/ 0 w 100"/>
                <a:gd name="T33" fmla="*/ 275 h 955"/>
                <a:gd name="T34" fmla="*/ 19 w 100"/>
                <a:gd name="T35" fmla="*/ 190 h 955"/>
                <a:gd name="T36" fmla="*/ 25 w 100"/>
                <a:gd name="T37" fmla="*/ 121 h 955"/>
                <a:gd name="T38" fmla="*/ 17 w 100"/>
                <a:gd name="T39" fmla="*/ 42 h 955"/>
                <a:gd name="T40" fmla="*/ 31 w 100"/>
                <a:gd name="T41" fmla="*/ 85 h 955"/>
                <a:gd name="T42" fmla="*/ 43 w 100"/>
                <a:gd name="T43" fmla="*/ 38 h 955"/>
                <a:gd name="T44" fmla="*/ 53 w 100"/>
                <a:gd name="T45" fmla="*/ 0 h 955"/>
                <a:gd name="T46" fmla="*/ 53 w 100"/>
                <a:gd name="T47" fmla="*/ 0 h 95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00" h="955">
                  <a:moveTo>
                    <a:pt x="53" y="0"/>
                  </a:moveTo>
                  <a:lnTo>
                    <a:pt x="53" y="66"/>
                  </a:lnTo>
                  <a:lnTo>
                    <a:pt x="33" y="212"/>
                  </a:lnTo>
                  <a:lnTo>
                    <a:pt x="33" y="271"/>
                  </a:lnTo>
                  <a:lnTo>
                    <a:pt x="85" y="309"/>
                  </a:lnTo>
                  <a:lnTo>
                    <a:pt x="100" y="390"/>
                  </a:lnTo>
                  <a:lnTo>
                    <a:pt x="93" y="591"/>
                  </a:lnTo>
                  <a:lnTo>
                    <a:pt x="69" y="704"/>
                  </a:lnTo>
                  <a:lnTo>
                    <a:pt x="55" y="850"/>
                  </a:lnTo>
                  <a:lnTo>
                    <a:pt x="45" y="955"/>
                  </a:lnTo>
                  <a:lnTo>
                    <a:pt x="37" y="911"/>
                  </a:lnTo>
                  <a:lnTo>
                    <a:pt x="49" y="769"/>
                  </a:lnTo>
                  <a:lnTo>
                    <a:pt x="55" y="684"/>
                  </a:lnTo>
                  <a:lnTo>
                    <a:pt x="77" y="581"/>
                  </a:lnTo>
                  <a:lnTo>
                    <a:pt x="73" y="502"/>
                  </a:lnTo>
                  <a:lnTo>
                    <a:pt x="47" y="425"/>
                  </a:lnTo>
                  <a:lnTo>
                    <a:pt x="0" y="275"/>
                  </a:lnTo>
                  <a:lnTo>
                    <a:pt x="19" y="190"/>
                  </a:lnTo>
                  <a:lnTo>
                    <a:pt x="25" y="121"/>
                  </a:lnTo>
                  <a:lnTo>
                    <a:pt x="17" y="42"/>
                  </a:lnTo>
                  <a:lnTo>
                    <a:pt x="31" y="85"/>
                  </a:lnTo>
                  <a:lnTo>
                    <a:pt x="43" y="3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0" name="Freeform 248">
              <a:extLst>
                <a:ext uri="{FF2B5EF4-FFF2-40B4-BE49-F238E27FC236}">
                  <a16:creationId xmlns:a16="http://schemas.microsoft.com/office/drawing/2014/main" id="{2357B617-7FA6-4006-A5FA-B2E368944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8" y="2288"/>
              <a:ext cx="97" cy="39"/>
            </a:xfrm>
            <a:custGeom>
              <a:avLst/>
              <a:gdLst>
                <a:gd name="T0" fmla="*/ 36 w 97"/>
                <a:gd name="T1" fmla="*/ 10 h 39"/>
                <a:gd name="T2" fmla="*/ 55 w 97"/>
                <a:gd name="T3" fmla="*/ 18 h 39"/>
                <a:gd name="T4" fmla="*/ 73 w 97"/>
                <a:gd name="T5" fmla="*/ 18 h 39"/>
                <a:gd name="T6" fmla="*/ 67 w 97"/>
                <a:gd name="T7" fmla="*/ 31 h 39"/>
                <a:gd name="T8" fmla="*/ 44 w 97"/>
                <a:gd name="T9" fmla="*/ 29 h 39"/>
                <a:gd name="T10" fmla="*/ 22 w 97"/>
                <a:gd name="T11" fmla="*/ 24 h 39"/>
                <a:gd name="T12" fmla="*/ 12 w 97"/>
                <a:gd name="T13" fmla="*/ 14 h 39"/>
                <a:gd name="T14" fmla="*/ 22 w 97"/>
                <a:gd name="T15" fmla="*/ 33 h 39"/>
                <a:gd name="T16" fmla="*/ 51 w 97"/>
                <a:gd name="T17" fmla="*/ 39 h 39"/>
                <a:gd name="T18" fmla="*/ 69 w 97"/>
                <a:gd name="T19" fmla="*/ 37 h 39"/>
                <a:gd name="T20" fmla="*/ 85 w 97"/>
                <a:gd name="T21" fmla="*/ 20 h 39"/>
                <a:gd name="T22" fmla="*/ 97 w 97"/>
                <a:gd name="T23" fmla="*/ 20 h 39"/>
                <a:gd name="T24" fmla="*/ 89 w 97"/>
                <a:gd name="T25" fmla="*/ 4 h 39"/>
                <a:gd name="T26" fmla="*/ 63 w 97"/>
                <a:gd name="T27" fmla="*/ 4 h 39"/>
                <a:gd name="T28" fmla="*/ 47 w 97"/>
                <a:gd name="T29" fmla="*/ 0 h 39"/>
                <a:gd name="T30" fmla="*/ 20 w 97"/>
                <a:gd name="T31" fmla="*/ 0 h 39"/>
                <a:gd name="T32" fmla="*/ 0 w 97"/>
                <a:gd name="T33" fmla="*/ 0 h 39"/>
                <a:gd name="T34" fmla="*/ 36 w 97"/>
                <a:gd name="T35" fmla="*/ 10 h 39"/>
                <a:gd name="T36" fmla="*/ 36 w 97"/>
                <a:gd name="T37" fmla="*/ 10 h 3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7" h="39">
                  <a:moveTo>
                    <a:pt x="36" y="10"/>
                  </a:moveTo>
                  <a:lnTo>
                    <a:pt x="55" y="18"/>
                  </a:lnTo>
                  <a:lnTo>
                    <a:pt x="73" y="18"/>
                  </a:lnTo>
                  <a:lnTo>
                    <a:pt x="67" y="31"/>
                  </a:lnTo>
                  <a:lnTo>
                    <a:pt x="44" y="29"/>
                  </a:lnTo>
                  <a:lnTo>
                    <a:pt x="22" y="24"/>
                  </a:lnTo>
                  <a:lnTo>
                    <a:pt x="12" y="14"/>
                  </a:lnTo>
                  <a:lnTo>
                    <a:pt x="22" y="33"/>
                  </a:lnTo>
                  <a:lnTo>
                    <a:pt x="51" y="39"/>
                  </a:lnTo>
                  <a:lnTo>
                    <a:pt x="69" y="37"/>
                  </a:lnTo>
                  <a:lnTo>
                    <a:pt x="85" y="20"/>
                  </a:lnTo>
                  <a:lnTo>
                    <a:pt x="97" y="20"/>
                  </a:lnTo>
                  <a:lnTo>
                    <a:pt x="89" y="4"/>
                  </a:lnTo>
                  <a:lnTo>
                    <a:pt x="63" y="4"/>
                  </a:lnTo>
                  <a:lnTo>
                    <a:pt x="47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36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1" name="Freeform 249">
              <a:extLst>
                <a:ext uri="{FF2B5EF4-FFF2-40B4-BE49-F238E27FC236}">
                  <a16:creationId xmlns:a16="http://schemas.microsoft.com/office/drawing/2014/main" id="{F90F70F3-549B-42FE-8379-5643A5E0A5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6" y="2229"/>
              <a:ext cx="65" cy="43"/>
            </a:xfrm>
            <a:custGeom>
              <a:avLst/>
              <a:gdLst>
                <a:gd name="T0" fmla="*/ 4 w 65"/>
                <a:gd name="T1" fmla="*/ 0 h 43"/>
                <a:gd name="T2" fmla="*/ 4 w 65"/>
                <a:gd name="T3" fmla="*/ 3 h 43"/>
                <a:gd name="T4" fmla="*/ 8 w 65"/>
                <a:gd name="T5" fmla="*/ 13 h 43"/>
                <a:gd name="T6" fmla="*/ 16 w 65"/>
                <a:gd name="T7" fmla="*/ 17 h 43"/>
                <a:gd name="T8" fmla="*/ 23 w 65"/>
                <a:gd name="T9" fmla="*/ 19 h 43"/>
                <a:gd name="T10" fmla="*/ 31 w 65"/>
                <a:gd name="T11" fmla="*/ 29 h 43"/>
                <a:gd name="T12" fmla="*/ 49 w 65"/>
                <a:gd name="T13" fmla="*/ 35 h 43"/>
                <a:gd name="T14" fmla="*/ 61 w 65"/>
                <a:gd name="T15" fmla="*/ 29 h 43"/>
                <a:gd name="T16" fmla="*/ 63 w 65"/>
                <a:gd name="T17" fmla="*/ 0 h 43"/>
                <a:gd name="T18" fmla="*/ 65 w 65"/>
                <a:gd name="T19" fmla="*/ 37 h 43"/>
                <a:gd name="T20" fmla="*/ 51 w 65"/>
                <a:gd name="T21" fmla="*/ 41 h 43"/>
                <a:gd name="T22" fmla="*/ 41 w 65"/>
                <a:gd name="T23" fmla="*/ 43 h 43"/>
                <a:gd name="T24" fmla="*/ 35 w 65"/>
                <a:gd name="T25" fmla="*/ 35 h 43"/>
                <a:gd name="T26" fmla="*/ 4 w 65"/>
                <a:gd name="T27" fmla="*/ 21 h 43"/>
                <a:gd name="T28" fmla="*/ 0 w 65"/>
                <a:gd name="T29" fmla="*/ 13 h 43"/>
                <a:gd name="T30" fmla="*/ 0 w 65"/>
                <a:gd name="T31" fmla="*/ 3 h 43"/>
                <a:gd name="T32" fmla="*/ 4 w 65"/>
                <a:gd name="T33" fmla="*/ 0 h 43"/>
                <a:gd name="T34" fmla="*/ 4 w 65"/>
                <a:gd name="T35" fmla="*/ 0 h 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5" h="43">
                  <a:moveTo>
                    <a:pt x="4" y="0"/>
                  </a:moveTo>
                  <a:lnTo>
                    <a:pt x="4" y="3"/>
                  </a:lnTo>
                  <a:lnTo>
                    <a:pt x="8" y="13"/>
                  </a:lnTo>
                  <a:lnTo>
                    <a:pt x="16" y="17"/>
                  </a:lnTo>
                  <a:lnTo>
                    <a:pt x="23" y="19"/>
                  </a:lnTo>
                  <a:lnTo>
                    <a:pt x="31" y="29"/>
                  </a:lnTo>
                  <a:lnTo>
                    <a:pt x="49" y="35"/>
                  </a:lnTo>
                  <a:lnTo>
                    <a:pt x="61" y="29"/>
                  </a:lnTo>
                  <a:lnTo>
                    <a:pt x="63" y="0"/>
                  </a:lnTo>
                  <a:lnTo>
                    <a:pt x="65" y="37"/>
                  </a:lnTo>
                  <a:lnTo>
                    <a:pt x="51" y="41"/>
                  </a:lnTo>
                  <a:lnTo>
                    <a:pt x="41" y="43"/>
                  </a:lnTo>
                  <a:lnTo>
                    <a:pt x="35" y="35"/>
                  </a:lnTo>
                  <a:lnTo>
                    <a:pt x="4" y="21"/>
                  </a:lnTo>
                  <a:lnTo>
                    <a:pt x="0" y="13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2" name="Freeform 250">
              <a:extLst>
                <a:ext uri="{FF2B5EF4-FFF2-40B4-BE49-F238E27FC236}">
                  <a16:creationId xmlns:a16="http://schemas.microsoft.com/office/drawing/2014/main" id="{8CC095AF-8859-491D-ACE7-589FCAA84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4" y="2078"/>
              <a:ext cx="25" cy="40"/>
            </a:xfrm>
            <a:custGeom>
              <a:avLst/>
              <a:gdLst>
                <a:gd name="T0" fmla="*/ 25 w 25"/>
                <a:gd name="T1" fmla="*/ 24 h 40"/>
                <a:gd name="T2" fmla="*/ 20 w 25"/>
                <a:gd name="T3" fmla="*/ 2 h 40"/>
                <a:gd name="T4" fmla="*/ 10 w 25"/>
                <a:gd name="T5" fmla="*/ 0 h 40"/>
                <a:gd name="T6" fmla="*/ 0 w 25"/>
                <a:gd name="T7" fmla="*/ 10 h 40"/>
                <a:gd name="T8" fmla="*/ 2 w 25"/>
                <a:gd name="T9" fmla="*/ 40 h 40"/>
                <a:gd name="T10" fmla="*/ 6 w 25"/>
                <a:gd name="T11" fmla="*/ 16 h 40"/>
                <a:gd name="T12" fmla="*/ 12 w 25"/>
                <a:gd name="T13" fmla="*/ 18 h 40"/>
                <a:gd name="T14" fmla="*/ 25 w 25"/>
                <a:gd name="T15" fmla="*/ 24 h 40"/>
                <a:gd name="T16" fmla="*/ 25 w 25"/>
                <a:gd name="T17" fmla="*/ 24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40">
                  <a:moveTo>
                    <a:pt x="25" y="24"/>
                  </a:moveTo>
                  <a:lnTo>
                    <a:pt x="20" y="2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2" y="40"/>
                  </a:lnTo>
                  <a:lnTo>
                    <a:pt x="6" y="16"/>
                  </a:lnTo>
                  <a:lnTo>
                    <a:pt x="12" y="18"/>
                  </a:lnTo>
                  <a:lnTo>
                    <a:pt x="25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3" name="Freeform 251">
              <a:extLst>
                <a:ext uri="{FF2B5EF4-FFF2-40B4-BE49-F238E27FC236}">
                  <a16:creationId xmlns:a16="http://schemas.microsoft.com/office/drawing/2014/main" id="{4259C131-131C-4BDE-AF6D-31CF4103E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8" y="2106"/>
              <a:ext cx="29" cy="36"/>
            </a:xfrm>
            <a:custGeom>
              <a:avLst/>
              <a:gdLst>
                <a:gd name="T0" fmla="*/ 29 w 29"/>
                <a:gd name="T1" fmla="*/ 16 h 36"/>
                <a:gd name="T2" fmla="*/ 11 w 29"/>
                <a:gd name="T3" fmla="*/ 0 h 36"/>
                <a:gd name="T4" fmla="*/ 2 w 29"/>
                <a:gd name="T5" fmla="*/ 12 h 36"/>
                <a:gd name="T6" fmla="*/ 0 w 29"/>
                <a:gd name="T7" fmla="*/ 24 h 36"/>
                <a:gd name="T8" fmla="*/ 11 w 29"/>
                <a:gd name="T9" fmla="*/ 36 h 36"/>
                <a:gd name="T10" fmla="*/ 11 w 29"/>
                <a:gd name="T11" fmla="*/ 24 h 36"/>
                <a:gd name="T12" fmla="*/ 15 w 29"/>
                <a:gd name="T13" fmla="*/ 16 h 36"/>
                <a:gd name="T14" fmla="*/ 29 w 29"/>
                <a:gd name="T15" fmla="*/ 16 h 36"/>
                <a:gd name="T16" fmla="*/ 29 w 29"/>
                <a:gd name="T17" fmla="*/ 16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" h="36">
                  <a:moveTo>
                    <a:pt x="29" y="16"/>
                  </a:moveTo>
                  <a:lnTo>
                    <a:pt x="11" y="0"/>
                  </a:lnTo>
                  <a:lnTo>
                    <a:pt x="2" y="12"/>
                  </a:lnTo>
                  <a:lnTo>
                    <a:pt x="0" y="24"/>
                  </a:lnTo>
                  <a:lnTo>
                    <a:pt x="11" y="36"/>
                  </a:lnTo>
                  <a:lnTo>
                    <a:pt x="11" y="24"/>
                  </a:lnTo>
                  <a:lnTo>
                    <a:pt x="15" y="16"/>
                  </a:lnTo>
                  <a:lnTo>
                    <a:pt x="2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4" name="Freeform 252">
              <a:extLst>
                <a:ext uri="{FF2B5EF4-FFF2-40B4-BE49-F238E27FC236}">
                  <a16:creationId xmlns:a16="http://schemas.microsoft.com/office/drawing/2014/main" id="{494ACD0E-9FA1-4B71-8062-EF411ED2F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6" y="2153"/>
              <a:ext cx="16" cy="36"/>
            </a:xfrm>
            <a:custGeom>
              <a:avLst/>
              <a:gdLst>
                <a:gd name="T0" fmla="*/ 16 w 16"/>
                <a:gd name="T1" fmla="*/ 4 h 36"/>
                <a:gd name="T2" fmla="*/ 12 w 16"/>
                <a:gd name="T3" fmla="*/ 22 h 36"/>
                <a:gd name="T4" fmla="*/ 0 w 16"/>
                <a:gd name="T5" fmla="*/ 36 h 36"/>
                <a:gd name="T6" fmla="*/ 8 w 16"/>
                <a:gd name="T7" fmla="*/ 0 h 36"/>
                <a:gd name="T8" fmla="*/ 16 w 16"/>
                <a:gd name="T9" fmla="*/ 4 h 36"/>
                <a:gd name="T10" fmla="*/ 16 w 16"/>
                <a:gd name="T11" fmla="*/ 4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" h="36">
                  <a:moveTo>
                    <a:pt x="16" y="4"/>
                  </a:moveTo>
                  <a:lnTo>
                    <a:pt x="12" y="22"/>
                  </a:lnTo>
                  <a:lnTo>
                    <a:pt x="0" y="36"/>
                  </a:lnTo>
                  <a:lnTo>
                    <a:pt x="8" y="0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5" name="Freeform 253">
              <a:extLst>
                <a:ext uri="{FF2B5EF4-FFF2-40B4-BE49-F238E27FC236}">
                  <a16:creationId xmlns:a16="http://schemas.microsoft.com/office/drawing/2014/main" id="{FE113758-2E31-4F95-B20C-959D5DF4F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3" y="1966"/>
              <a:ext cx="375" cy="330"/>
            </a:xfrm>
            <a:custGeom>
              <a:avLst/>
              <a:gdLst>
                <a:gd name="T0" fmla="*/ 29 w 375"/>
                <a:gd name="T1" fmla="*/ 101 h 330"/>
                <a:gd name="T2" fmla="*/ 10 w 375"/>
                <a:gd name="T3" fmla="*/ 132 h 330"/>
                <a:gd name="T4" fmla="*/ 0 w 375"/>
                <a:gd name="T5" fmla="*/ 193 h 330"/>
                <a:gd name="T6" fmla="*/ 4 w 375"/>
                <a:gd name="T7" fmla="*/ 253 h 330"/>
                <a:gd name="T8" fmla="*/ 16 w 375"/>
                <a:gd name="T9" fmla="*/ 270 h 330"/>
                <a:gd name="T10" fmla="*/ 39 w 375"/>
                <a:gd name="T11" fmla="*/ 326 h 330"/>
                <a:gd name="T12" fmla="*/ 35 w 375"/>
                <a:gd name="T13" fmla="*/ 284 h 330"/>
                <a:gd name="T14" fmla="*/ 41 w 375"/>
                <a:gd name="T15" fmla="*/ 263 h 330"/>
                <a:gd name="T16" fmla="*/ 83 w 375"/>
                <a:gd name="T17" fmla="*/ 263 h 330"/>
                <a:gd name="T18" fmla="*/ 142 w 375"/>
                <a:gd name="T19" fmla="*/ 253 h 330"/>
                <a:gd name="T20" fmla="*/ 188 w 375"/>
                <a:gd name="T21" fmla="*/ 237 h 330"/>
                <a:gd name="T22" fmla="*/ 247 w 375"/>
                <a:gd name="T23" fmla="*/ 251 h 330"/>
                <a:gd name="T24" fmla="*/ 296 w 375"/>
                <a:gd name="T25" fmla="*/ 245 h 330"/>
                <a:gd name="T26" fmla="*/ 304 w 375"/>
                <a:gd name="T27" fmla="*/ 266 h 330"/>
                <a:gd name="T28" fmla="*/ 338 w 375"/>
                <a:gd name="T29" fmla="*/ 292 h 330"/>
                <a:gd name="T30" fmla="*/ 346 w 375"/>
                <a:gd name="T31" fmla="*/ 330 h 330"/>
                <a:gd name="T32" fmla="*/ 354 w 375"/>
                <a:gd name="T33" fmla="*/ 290 h 330"/>
                <a:gd name="T34" fmla="*/ 366 w 375"/>
                <a:gd name="T35" fmla="*/ 235 h 330"/>
                <a:gd name="T36" fmla="*/ 375 w 375"/>
                <a:gd name="T37" fmla="*/ 213 h 330"/>
                <a:gd name="T38" fmla="*/ 368 w 375"/>
                <a:gd name="T39" fmla="*/ 136 h 330"/>
                <a:gd name="T40" fmla="*/ 350 w 375"/>
                <a:gd name="T41" fmla="*/ 104 h 330"/>
                <a:gd name="T42" fmla="*/ 342 w 375"/>
                <a:gd name="T43" fmla="*/ 69 h 330"/>
                <a:gd name="T44" fmla="*/ 247 w 375"/>
                <a:gd name="T45" fmla="*/ 2 h 330"/>
                <a:gd name="T46" fmla="*/ 172 w 375"/>
                <a:gd name="T47" fmla="*/ 0 h 330"/>
                <a:gd name="T48" fmla="*/ 109 w 375"/>
                <a:gd name="T49" fmla="*/ 20 h 330"/>
                <a:gd name="T50" fmla="*/ 59 w 375"/>
                <a:gd name="T51" fmla="*/ 67 h 330"/>
                <a:gd name="T52" fmla="*/ 29 w 375"/>
                <a:gd name="T53" fmla="*/ 101 h 330"/>
                <a:gd name="T54" fmla="*/ 29 w 375"/>
                <a:gd name="T55" fmla="*/ 101 h 33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375" h="330">
                  <a:moveTo>
                    <a:pt x="29" y="101"/>
                  </a:moveTo>
                  <a:lnTo>
                    <a:pt x="10" y="132"/>
                  </a:lnTo>
                  <a:lnTo>
                    <a:pt x="0" y="193"/>
                  </a:lnTo>
                  <a:lnTo>
                    <a:pt x="4" y="253"/>
                  </a:lnTo>
                  <a:lnTo>
                    <a:pt x="16" y="270"/>
                  </a:lnTo>
                  <a:lnTo>
                    <a:pt x="39" y="326"/>
                  </a:lnTo>
                  <a:lnTo>
                    <a:pt x="35" y="284"/>
                  </a:lnTo>
                  <a:lnTo>
                    <a:pt x="41" y="263"/>
                  </a:lnTo>
                  <a:lnTo>
                    <a:pt x="83" y="263"/>
                  </a:lnTo>
                  <a:lnTo>
                    <a:pt x="142" y="253"/>
                  </a:lnTo>
                  <a:lnTo>
                    <a:pt x="188" y="237"/>
                  </a:lnTo>
                  <a:lnTo>
                    <a:pt x="247" y="251"/>
                  </a:lnTo>
                  <a:lnTo>
                    <a:pt x="296" y="245"/>
                  </a:lnTo>
                  <a:lnTo>
                    <a:pt x="304" y="266"/>
                  </a:lnTo>
                  <a:lnTo>
                    <a:pt x="338" y="292"/>
                  </a:lnTo>
                  <a:lnTo>
                    <a:pt x="346" y="330"/>
                  </a:lnTo>
                  <a:lnTo>
                    <a:pt x="354" y="290"/>
                  </a:lnTo>
                  <a:lnTo>
                    <a:pt x="366" y="235"/>
                  </a:lnTo>
                  <a:lnTo>
                    <a:pt x="375" y="213"/>
                  </a:lnTo>
                  <a:lnTo>
                    <a:pt x="368" y="136"/>
                  </a:lnTo>
                  <a:lnTo>
                    <a:pt x="350" y="104"/>
                  </a:lnTo>
                  <a:lnTo>
                    <a:pt x="342" y="69"/>
                  </a:lnTo>
                  <a:lnTo>
                    <a:pt x="247" y="2"/>
                  </a:lnTo>
                  <a:lnTo>
                    <a:pt x="172" y="0"/>
                  </a:lnTo>
                  <a:lnTo>
                    <a:pt x="109" y="20"/>
                  </a:lnTo>
                  <a:lnTo>
                    <a:pt x="59" y="67"/>
                  </a:lnTo>
                  <a:lnTo>
                    <a:pt x="29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6" name="Freeform 254">
              <a:extLst>
                <a:ext uri="{FF2B5EF4-FFF2-40B4-BE49-F238E27FC236}">
                  <a16:creationId xmlns:a16="http://schemas.microsoft.com/office/drawing/2014/main" id="{B87E0B5D-48CB-4AC4-97E4-3E37215D1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306"/>
              <a:ext cx="109" cy="57"/>
            </a:xfrm>
            <a:custGeom>
              <a:avLst/>
              <a:gdLst>
                <a:gd name="T0" fmla="*/ 109 w 109"/>
                <a:gd name="T1" fmla="*/ 39 h 57"/>
                <a:gd name="T2" fmla="*/ 109 w 109"/>
                <a:gd name="T3" fmla="*/ 25 h 57"/>
                <a:gd name="T4" fmla="*/ 79 w 109"/>
                <a:gd name="T5" fmla="*/ 17 h 57"/>
                <a:gd name="T6" fmla="*/ 42 w 109"/>
                <a:gd name="T7" fmla="*/ 0 h 57"/>
                <a:gd name="T8" fmla="*/ 24 w 109"/>
                <a:gd name="T9" fmla="*/ 0 h 57"/>
                <a:gd name="T10" fmla="*/ 0 w 109"/>
                <a:gd name="T11" fmla="*/ 4 h 57"/>
                <a:gd name="T12" fmla="*/ 20 w 109"/>
                <a:gd name="T13" fmla="*/ 15 h 57"/>
                <a:gd name="T14" fmla="*/ 42 w 109"/>
                <a:gd name="T15" fmla="*/ 23 h 57"/>
                <a:gd name="T16" fmla="*/ 85 w 109"/>
                <a:gd name="T17" fmla="*/ 31 h 57"/>
                <a:gd name="T18" fmla="*/ 77 w 109"/>
                <a:gd name="T19" fmla="*/ 43 h 57"/>
                <a:gd name="T20" fmla="*/ 40 w 109"/>
                <a:gd name="T21" fmla="*/ 43 h 57"/>
                <a:gd name="T22" fmla="*/ 54 w 109"/>
                <a:gd name="T23" fmla="*/ 53 h 57"/>
                <a:gd name="T24" fmla="*/ 87 w 109"/>
                <a:gd name="T25" fmla="*/ 57 h 57"/>
                <a:gd name="T26" fmla="*/ 109 w 109"/>
                <a:gd name="T27" fmla="*/ 39 h 57"/>
                <a:gd name="T28" fmla="*/ 109 w 109"/>
                <a:gd name="T29" fmla="*/ 39 h 5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9" h="57">
                  <a:moveTo>
                    <a:pt x="109" y="39"/>
                  </a:moveTo>
                  <a:lnTo>
                    <a:pt x="109" y="25"/>
                  </a:lnTo>
                  <a:lnTo>
                    <a:pt x="79" y="17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0" y="4"/>
                  </a:lnTo>
                  <a:lnTo>
                    <a:pt x="20" y="15"/>
                  </a:lnTo>
                  <a:lnTo>
                    <a:pt x="42" y="23"/>
                  </a:lnTo>
                  <a:lnTo>
                    <a:pt x="85" y="31"/>
                  </a:lnTo>
                  <a:lnTo>
                    <a:pt x="77" y="43"/>
                  </a:lnTo>
                  <a:lnTo>
                    <a:pt x="40" y="43"/>
                  </a:lnTo>
                  <a:lnTo>
                    <a:pt x="54" y="53"/>
                  </a:lnTo>
                  <a:lnTo>
                    <a:pt x="87" y="57"/>
                  </a:lnTo>
                  <a:lnTo>
                    <a:pt x="109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7" name="Freeform 255">
              <a:extLst>
                <a:ext uri="{FF2B5EF4-FFF2-40B4-BE49-F238E27FC236}">
                  <a16:creationId xmlns:a16="http://schemas.microsoft.com/office/drawing/2014/main" id="{787A9D1E-95AA-4103-BF65-76E710839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" y="2288"/>
              <a:ext cx="120" cy="65"/>
            </a:xfrm>
            <a:custGeom>
              <a:avLst/>
              <a:gdLst>
                <a:gd name="T0" fmla="*/ 0 w 120"/>
                <a:gd name="T1" fmla="*/ 31 h 65"/>
                <a:gd name="T2" fmla="*/ 33 w 120"/>
                <a:gd name="T3" fmla="*/ 24 h 65"/>
                <a:gd name="T4" fmla="*/ 65 w 120"/>
                <a:gd name="T5" fmla="*/ 14 h 65"/>
                <a:gd name="T6" fmla="*/ 95 w 120"/>
                <a:gd name="T7" fmla="*/ 0 h 65"/>
                <a:gd name="T8" fmla="*/ 120 w 120"/>
                <a:gd name="T9" fmla="*/ 10 h 65"/>
                <a:gd name="T10" fmla="*/ 81 w 120"/>
                <a:gd name="T11" fmla="*/ 20 h 65"/>
                <a:gd name="T12" fmla="*/ 49 w 120"/>
                <a:gd name="T13" fmla="*/ 33 h 65"/>
                <a:gd name="T14" fmla="*/ 57 w 120"/>
                <a:gd name="T15" fmla="*/ 49 h 65"/>
                <a:gd name="T16" fmla="*/ 85 w 120"/>
                <a:gd name="T17" fmla="*/ 53 h 65"/>
                <a:gd name="T18" fmla="*/ 99 w 120"/>
                <a:gd name="T19" fmla="*/ 43 h 65"/>
                <a:gd name="T20" fmla="*/ 97 w 120"/>
                <a:gd name="T21" fmla="*/ 61 h 65"/>
                <a:gd name="T22" fmla="*/ 73 w 120"/>
                <a:gd name="T23" fmla="*/ 65 h 65"/>
                <a:gd name="T24" fmla="*/ 35 w 120"/>
                <a:gd name="T25" fmla="*/ 65 h 65"/>
                <a:gd name="T26" fmla="*/ 16 w 120"/>
                <a:gd name="T27" fmla="*/ 53 h 65"/>
                <a:gd name="T28" fmla="*/ 0 w 120"/>
                <a:gd name="T29" fmla="*/ 31 h 65"/>
                <a:gd name="T30" fmla="*/ 0 w 120"/>
                <a:gd name="T31" fmla="*/ 31 h 6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0" h="65">
                  <a:moveTo>
                    <a:pt x="0" y="31"/>
                  </a:moveTo>
                  <a:lnTo>
                    <a:pt x="33" y="24"/>
                  </a:lnTo>
                  <a:lnTo>
                    <a:pt x="65" y="14"/>
                  </a:lnTo>
                  <a:lnTo>
                    <a:pt x="95" y="0"/>
                  </a:lnTo>
                  <a:lnTo>
                    <a:pt x="120" y="10"/>
                  </a:lnTo>
                  <a:lnTo>
                    <a:pt x="81" y="20"/>
                  </a:lnTo>
                  <a:lnTo>
                    <a:pt x="49" y="33"/>
                  </a:lnTo>
                  <a:lnTo>
                    <a:pt x="57" y="49"/>
                  </a:lnTo>
                  <a:lnTo>
                    <a:pt x="85" y="53"/>
                  </a:lnTo>
                  <a:lnTo>
                    <a:pt x="99" y="43"/>
                  </a:lnTo>
                  <a:lnTo>
                    <a:pt x="97" y="61"/>
                  </a:lnTo>
                  <a:lnTo>
                    <a:pt x="73" y="65"/>
                  </a:lnTo>
                  <a:lnTo>
                    <a:pt x="35" y="65"/>
                  </a:lnTo>
                  <a:lnTo>
                    <a:pt x="16" y="5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8" name="Freeform 256">
              <a:extLst>
                <a:ext uri="{FF2B5EF4-FFF2-40B4-BE49-F238E27FC236}">
                  <a16:creationId xmlns:a16="http://schemas.microsoft.com/office/drawing/2014/main" id="{9D43355E-7ACD-4989-8CDC-880381EBD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9" y="2187"/>
              <a:ext cx="51" cy="182"/>
            </a:xfrm>
            <a:custGeom>
              <a:avLst/>
              <a:gdLst>
                <a:gd name="T0" fmla="*/ 22 w 51"/>
                <a:gd name="T1" fmla="*/ 8 h 182"/>
                <a:gd name="T2" fmla="*/ 35 w 51"/>
                <a:gd name="T3" fmla="*/ 16 h 182"/>
                <a:gd name="T4" fmla="*/ 41 w 51"/>
                <a:gd name="T5" fmla="*/ 61 h 182"/>
                <a:gd name="T6" fmla="*/ 29 w 51"/>
                <a:gd name="T7" fmla="*/ 101 h 182"/>
                <a:gd name="T8" fmla="*/ 29 w 51"/>
                <a:gd name="T9" fmla="*/ 121 h 182"/>
                <a:gd name="T10" fmla="*/ 16 w 51"/>
                <a:gd name="T11" fmla="*/ 130 h 182"/>
                <a:gd name="T12" fmla="*/ 4 w 51"/>
                <a:gd name="T13" fmla="*/ 132 h 182"/>
                <a:gd name="T14" fmla="*/ 0 w 51"/>
                <a:gd name="T15" fmla="*/ 154 h 182"/>
                <a:gd name="T16" fmla="*/ 0 w 51"/>
                <a:gd name="T17" fmla="*/ 182 h 182"/>
                <a:gd name="T18" fmla="*/ 10 w 51"/>
                <a:gd name="T19" fmla="*/ 140 h 182"/>
                <a:gd name="T20" fmla="*/ 28 w 51"/>
                <a:gd name="T21" fmla="*/ 132 h 182"/>
                <a:gd name="T22" fmla="*/ 41 w 51"/>
                <a:gd name="T23" fmla="*/ 123 h 182"/>
                <a:gd name="T24" fmla="*/ 37 w 51"/>
                <a:gd name="T25" fmla="*/ 97 h 182"/>
                <a:gd name="T26" fmla="*/ 51 w 51"/>
                <a:gd name="T27" fmla="*/ 63 h 182"/>
                <a:gd name="T28" fmla="*/ 47 w 51"/>
                <a:gd name="T29" fmla="*/ 40 h 182"/>
                <a:gd name="T30" fmla="*/ 45 w 51"/>
                <a:gd name="T31" fmla="*/ 12 h 182"/>
                <a:gd name="T32" fmla="*/ 29 w 51"/>
                <a:gd name="T33" fmla="*/ 0 h 182"/>
                <a:gd name="T34" fmla="*/ 22 w 51"/>
                <a:gd name="T35" fmla="*/ 8 h 182"/>
                <a:gd name="T36" fmla="*/ 22 w 51"/>
                <a:gd name="T37" fmla="*/ 8 h 18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51" h="182">
                  <a:moveTo>
                    <a:pt x="22" y="8"/>
                  </a:moveTo>
                  <a:lnTo>
                    <a:pt x="35" y="16"/>
                  </a:lnTo>
                  <a:lnTo>
                    <a:pt x="41" y="61"/>
                  </a:lnTo>
                  <a:lnTo>
                    <a:pt x="29" y="101"/>
                  </a:lnTo>
                  <a:lnTo>
                    <a:pt x="29" y="121"/>
                  </a:lnTo>
                  <a:lnTo>
                    <a:pt x="16" y="130"/>
                  </a:lnTo>
                  <a:lnTo>
                    <a:pt x="4" y="132"/>
                  </a:lnTo>
                  <a:lnTo>
                    <a:pt x="0" y="154"/>
                  </a:lnTo>
                  <a:lnTo>
                    <a:pt x="0" y="182"/>
                  </a:lnTo>
                  <a:lnTo>
                    <a:pt x="10" y="140"/>
                  </a:lnTo>
                  <a:lnTo>
                    <a:pt x="28" y="132"/>
                  </a:lnTo>
                  <a:lnTo>
                    <a:pt x="41" y="123"/>
                  </a:lnTo>
                  <a:lnTo>
                    <a:pt x="37" y="97"/>
                  </a:lnTo>
                  <a:lnTo>
                    <a:pt x="51" y="63"/>
                  </a:lnTo>
                  <a:lnTo>
                    <a:pt x="47" y="40"/>
                  </a:lnTo>
                  <a:lnTo>
                    <a:pt x="45" y="12"/>
                  </a:lnTo>
                  <a:lnTo>
                    <a:pt x="29" y="0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39" name="Freeform 257">
              <a:extLst>
                <a:ext uri="{FF2B5EF4-FFF2-40B4-BE49-F238E27FC236}">
                  <a16:creationId xmlns:a16="http://schemas.microsoft.com/office/drawing/2014/main" id="{9E8A8A17-EBFD-40F1-BB35-B1CADFCD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" y="2209"/>
              <a:ext cx="37" cy="25"/>
            </a:xfrm>
            <a:custGeom>
              <a:avLst/>
              <a:gdLst>
                <a:gd name="T0" fmla="*/ 0 w 37"/>
                <a:gd name="T1" fmla="*/ 2 h 25"/>
                <a:gd name="T2" fmla="*/ 16 w 37"/>
                <a:gd name="T3" fmla="*/ 0 h 25"/>
                <a:gd name="T4" fmla="*/ 37 w 37"/>
                <a:gd name="T5" fmla="*/ 25 h 25"/>
                <a:gd name="T6" fmla="*/ 18 w 37"/>
                <a:gd name="T7" fmla="*/ 16 h 25"/>
                <a:gd name="T8" fmla="*/ 0 w 37"/>
                <a:gd name="T9" fmla="*/ 20 h 25"/>
                <a:gd name="T10" fmla="*/ 0 w 37"/>
                <a:gd name="T11" fmla="*/ 2 h 25"/>
                <a:gd name="T12" fmla="*/ 0 w 37"/>
                <a:gd name="T13" fmla="*/ 2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" h="25">
                  <a:moveTo>
                    <a:pt x="0" y="2"/>
                  </a:moveTo>
                  <a:lnTo>
                    <a:pt x="16" y="0"/>
                  </a:lnTo>
                  <a:lnTo>
                    <a:pt x="37" y="25"/>
                  </a:lnTo>
                  <a:lnTo>
                    <a:pt x="18" y="16"/>
                  </a:lnTo>
                  <a:lnTo>
                    <a:pt x="0" y="2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0" name="Freeform 258">
              <a:extLst>
                <a:ext uri="{FF2B5EF4-FFF2-40B4-BE49-F238E27FC236}">
                  <a16:creationId xmlns:a16="http://schemas.microsoft.com/office/drawing/2014/main" id="{6301374B-9681-4ED2-A6F4-8F90ACCEF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9" y="2231"/>
              <a:ext cx="31" cy="41"/>
            </a:xfrm>
            <a:custGeom>
              <a:avLst/>
              <a:gdLst>
                <a:gd name="T0" fmla="*/ 8 w 31"/>
                <a:gd name="T1" fmla="*/ 0 h 41"/>
                <a:gd name="T2" fmla="*/ 22 w 31"/>
                <a:gd name="T3" fmla="*/ 5 h 41"/>
                <a:gd name="T4" fmla="*/ 31 w 31"/>
                <a:gd name="T5" fmla="*/ 27 h 41"/>
                <a:gd name="T6" fmla="*/ 28 w 31"/>
                <a:gd name="T7" fmla="*/ 41 h 41"/>
                <a:gd name="T8" fmla="*/ 18 w 31"/>
                <a:gd name="T9" fmla="*/ 29 h 41"/>
                <a:gd name="T10" fmla="*/ 0 w 31"/>
                <a:gd name="T11" fmla="*/ 27 h 41"/>
                <a:gd name="T12" fmla="*/ 8 w 31"/>
                <a:gd name="T13" fmla="*/ 0 h 41"/>
                <a:gd name="T14" fmla="*/ 8 w 31"/>
                <a:gd name="T15" fmla="*/ 0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1">
                  <a:moveTo>
                    <a:pt x="8" y="0"/>
                  </a:moveTo>
                  <a:lnTo>
                    <a:pt x="22" y="5"/>
                  </a:lnTo>
                  <a:lnTo>
                    <a:pt x="31" y="27"/>
                  </a:lnTo>
                  <a:lnTo>
                    <a:pt x="28" y="41"/>
                  </a:lnTo>
                  <a:lnTo>
                    <a:pt x="18" y="29"/>
                  </a:lnTo>
                  <a:lnTo>
                    <a:pt x="0" y="2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1" name="Freeform 259">
              <a:extLst>
                <a:ext uri="{FF2B5EF4-FFF2-40B4-BE49-F238E27FC236}">
                  <a16:creationId xmlns:a16="http://schemas.microsoft.com/office/drawing/2014/main" id="{682FD37D-E830-40F3-97A1-553E548E3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3" y="2345"/>
              <a:ext cx="463" cy="587"/>
            </a:xfrm>
            <a:custGeom>
              <a:avLst/>
              <a:gdLst>
                <a:gd name="T0" fmla="*/ 4 w 463"/>
                <a:gd name="T1" fmla="*/ 12 h 587"/>
                <a:gd name="T2" fmla="*/ 43 w 463"/>
                <a:gd name="T3" fmla="*/ 51 h 587"/>
                <a:gd name="T4" fmla="*/ 51 w 463"/>
                <a:gd name="T5" fmla="*/ 105 h 587"/>
                <a:gd name="T6" fmla="*/ 55 w 463"/>
                <a:gd name="T7" fmla="*/ 138 h 587"/>
                <a:gd name="T8" fmla="*/ 67 w 463"/>
                <a:gd name="T9" fmla="*/ 67 h 587"/>
                <a:gd name="T10" fmla="*/ 233 w 463"/>
                <a:gd name="T11" fmla="*/ 136 h 587"/>
                <a:gd name="T12" fmla="*/ 334 w 463"/>
                <a:gd name="T13" fmla="*/ 210 h 587"/>
                <a:gd name="T14" fmla="*/ 379 w 463"/>
                <a:gd name="T15" fmla="*/ 283 h 587"/>
                <a:gd name="T16" fmla="*/ 391 w 463"/>
                <a:gd name="T17" fmla="*/ 387 h 587"/>
                <a:gd name="T18" fmla="*/ 439 w 463"/>
                <a:gd name="T19" fmla="*/ 538 h 587"/>
                <a:gd name="T20" fmla="*/ 461 w 463"/>
                <a:gd name="T21" fmla="*/ 587 h 587"/>
                <a:gd name="T22" fmla="*/ 463 w 463"/>
                <a:gd name="T23" fmla="*/ 569 h 587"/>
                <a:gd name="T24" fmla="*/ 423 w 463"/>
                <a:gd name="T25" fmla="*/ 460 h 587"/>
                <a:gd name="T26" fmla="*/ 403 w 463"/>
                <a:gd name="T27" fmla="*/ 381 h 587"/>
                <a:gd name="T28" fmla="*/ 385 w 463"/>
                <a:gd name="T29" fmla="*/ 275 h 587"/>
                <a:gd name="T30" fmla="*/ 334 w 463"/>
                <a:gd name="T31" fmla="*/ 196 h 587"/>
                <a:gd name="T32" fmla="*/ 247 w 463"/>
                <a:gd name="T33" fmla="*/ 132 h 587"/>
                <a:gd name="T34" fmla="*/ 128 w 463"/>
                <a:gd name="T35" fmla="*/ 79 h 587"/>
                <a:gd name="T36" fmla="*/ 57 w 463"/>
                <a:gd name="T37" fmla="*/ 53 h 587"/>
                <a:gd name="T38" fmla="*/ 0 w 463"/>
                <a:gd name="T39" fmla="*/ 0 h 587"/>
                <a:gd name="T40" fmla="*/ 4 w 463"/>
                <a:gd name="T41" fmla="*/ 12 h 587"/>
                <a:gd name="T42" fmla="*/ 4 w 463"/>
                <a:gd name="T43" fmla="*/ 12 h 58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63" h="587">
                  <a:moveTo>
                    <a:pt x="4" y="12"/>
                  </a:moveTo>
                  <a:lnTo>
                    <a:pt x="43" y="51"/>
                  </a:lnTo>
                  <a:lnTo>
                    <a:pt x="51" y="105"/>
                  </a:lnTo>
                  <a:lnTo>
                    <a:pt x="55" y="138"/>
                  </a:lnTo>
                  <a:lnTo>
                    <a:pt x="67" y="67"/>
                  </a:lnTo>
                  <a:lnTo>
                    <a:pt x="233" y="136"/>
                  </a:lnTo>
                  <a:lnTo>
                    <a:pt x="334" y="210"/>
                  </a:lnTo>
                  <a:lnTo>
                    <a:pt x="379" y="283"/>
                  </a:lnTo>
                  <a:lnTo>
                    <a:pt x="391" y="387"/>
                  </a:lnTo>
                  <a:lnTo>
                    <a:pt x="439" y="538"/>
                  </a:lnTo>
                  <a:lnTo>
                    <a:pt x="461" y="587"/>
                  </a:lnTo>
                  <a:lnTo>
                    <a:pt x="463" y="569"/>
                  </a:lnTo>
                  <a:lnTo>
                    <a:pt x="423" y="460"/>
                  </a:lnTo>
                  <a:lnTo>
                    <a:pt x="403" y="381"/>
                  </a:lnTo>
                  <a:lnTo>
                    <a:pt x="385" y="275"/>
                  </a:lnTo>
                  <a:lnTo>
                    <a:pt x="334" y="196"/>
                  </a:lnTo>
                  <a:lnTo>
                    <a:pt x="247" y="132"/>
                  </a:lnTo>
                  <a:lnTo>
                    <a:pt x="128" y="79"/>
                  </a:lnTo>
                  <a:lnTo>
                    <a:pt x="57" y="53"/>
                  </a:lnTo>
                  <a:lnTo>
                    <a:pt x="0" y="0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2" name="Freeform 260">
              <a:extLst>
                <a:ext uri="{FF2B5EF4-FFF2-40B4-BE49-F238E27FC236}">
                  <a16:creationId xmlns:a16="http://schemas.microsoft.com/office/drawing/2014/main" id="{7D0E15AE-D5BE-48A9-A147-5BC7E0966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6" y="2574"/>
              <a:ext cx="44" cy="352"/>
            </a:xfrm>
            <a:custGeom>
              <a:avLst/>
              <a:gdLst>
                <a:gd name="T0" fmla="*/ 44 w 44"/>
                <a:gd name="T1" fmla="*/ 0 h 352"/>
                <a:gd name="T2" fmla="*/ 26 w 44"/>
                <a:gd name="T3" fmla="*/ 156 h 352"/>
                <a:gd name="T4" fmla="*/ 24 w 44"/>
                <a:gd name="T5" fmla="*/ 245 h 352"/>
                <a:gd name="T6" fmla="*/ 0 w 44"/>
                <a:gd name="T7" fmla="*/ 312 h 352"/>
                <a:gd name="T8" fmla="*/ 0 w 44"/>
                <a:gd name="T9" fmla="*/ 352 h 352"/>
                <a:gd name="T10" fmla="*/ 12 w 44"/>
                <a:gd name="T11" fmla="*/ 340 h 352"/>
                <a:gd name="T12" fmla="*/ 44 w 44"/>
                <a:gd name="T13" fmla="*/ 224 h 352"/>
                <a:gd name="T14" fmla="*/ 36 w 44"/>
                <a:gd name="T15" fmla="*/ 206 h 352"/>
                <a:gd name="T16" fmla="*/ 42 w 44"/>
                <a:gd name="T17" fmla="*/ 50 h 352"/>
                <a:gd name="T18" fmla="*/ 44 w 44"/>
                <a:gd name="T19" fmla="*/ 0 h 352"/>
                <a:gd name="T20" fmla="*/ 44 w 44"/>
                <a:gd name="T21" fmla="*/ 0 h 3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" h="352">
                  <a:moveTo>
                    <a:pt x="44" y="0"/>
                  </a:moveTo>
                  <a:lnTo>
                    <a:pt x="26" y="156"/>
                  </a:lnTo>
                  <a:lnTo>
                    <a:pt x="24" y="245"/>
                  </a:lnTo>
                  <a:lnTo>
                    <a:pt x="0" y="312"/>
                  </a:lnTo>
                  <a:lnTo>
                    <a:pt x="0" y="352"/>
                  </a:lnTo>
                  <a:lnTo>
                    <a:pt x="12" y="340"/>
                  </a:lnTo>
                  <a:lnTo>
                    <a:pt x="44" y="224"/>
                  </a:lnTo>
                  <a:lnTo>
                    <a:pt x="36" y="206"/>
                  </a:lnTo>
                  <a:lnTo>
                    <a:pt x="42" y="5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3" name="Freeform 261">
              <a:extLst>
                <a:ext uri="{FF2B5EF4-FFF2-40B4-BE49-F238E27FC236}">
                  <a16:creationId xmlns:a16="http://schemas.microsoft.com/office/drawing/2014/main" id="{780199EA-429D-4E09-BF04-034C17E6D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7" y="2926"/>
              <a:ext cx="489" cy="652"/>
            </a:xfrm>
            <a:custGeom>
              <a:avLst/>
              <a:gdLst>
                <a:gd name="T0" fmla="*/ 273 w 489"/>
                <a:gd name="T1" fmla="*/ 134 h 652"/>
                <a:gd name="T2" fmla="*/ 321 w 489"/>
                <a:gd name="T3" fmla="*/ 202 h 652"/>
                <a:gd name="T4" fmla="*/ 281 w 489"/>
                <a:gd name="T5" fmla="*/ 298 h 652"/>
                <a:gd name="T6" fmla="*/ 129 w 489"/>
                <a:gd name="T7" fmla="*/ 348 h 652"/>
                <a:gd name="T8" fmla="*/ 2 w 489"/>
                <a:gd name="T9" fmla="*/ 362 h 652"/>
                <a:gd name="T10" fmla="*/ 12 w 489"/>
                <a:gd name="T11" fmla="*/ 435 h 652"/>
                <a:gd name="T12" fmla="*/ 87 w 489"/>
                <a:gd name="T13" fmla="*/ 445 h 652"/>
                <a:gd name="T14" fmla="*/ 95 w 489"/>
                <a:gd name="T15" fmla="*/ 362 h 652"/>
                <a:gd name="T16" fmla="*/ 149 w 489"/>
                <a:gd name="T17" fmla="*/ 425 h 652"/>
                <a:gd name="T18" fmla="*/ 261 w 489"/>
                <a:gd name="T19" fmla="*/ 379 h 652"/>
                <a:gd name="T20" fmla="*/ 216 w 489"/>
                <a:gd name="T21" fmla="*/ 474 h 652"/>
                <a:gd name="T22" fmla="*/ 178 w 489"/>
                <a:gd name="T23" fmla="*/ 545 h 652"/>
                <a:gd name="T24" fmla="*/ 156 w 489"/>
                <a:gd name="T25" fmla="*/ 611 h 652"/>
                <a:gd name="T26" fmla="*/ 156 w 489"/>
                <a:gd name="T27" fmla="*/ 652 h 652"/>
                <a:gd name="T28" fmla="*/ 204 w 489"/>
                <a:gd name="T29" fmla="*/ 626 h 652"/>
                <a:gd name="T30" fmla="*/ 245 w 489"/>
                <a:gd name="T31" fmla="*/ 591 h 652"/>
                <a:gd name="T32" fmla="*/ 196 w 489"/>
                <a:gd name="T33" fmla="*/ 622 h 652"/>
                <a:gd name="T34" fmla="*/ 162 w 489"/>
                <a:gd name="T35" fmla="*/ 640 h 652"/>
                <a:gd name="T36" fmla="*/ 184 w 489"/>
                <a:gd name="T37" fmla="*/ 583 h 652"/>
                <a:gd name="T38" fmla="*/ 190 w 489"/>
                <a:gd name="T39" fmla="*/ 506 h 652"/>
                <a:gd name="T40" fmla="*/ 285 w 489"/>
                <a:gd name="T41" fmla="*/ 348 h 652"/>
                <a:gd name="T42" fmla="*/ 344 w 489"/>
                <a:gd name="T43" fmla="*/ 174 h 652"/>
                <a:gd name="T44" fmla="*/ 400 w 489"/>
                <a:gd name="T45" fmla="*/ 142 h 652"/>
                <a:gd name="T46" fmla="*/ 471 w 489"/>
                <a:gd name="T47" fmla="*/ 154 h 652"/>
                <a:gd name="T48" fmla="*/ 412 w 489"/>
                <a:gd name="T49" fmla="*/ 128 h 652"/>
                <a:gd name="T50" fmla="*/ 350 w 489"/>
                <a:gd name="T51" fmla="*/ 130 h 652"/>
                <a:gd name="T52" fmla="*/ 471 w 489"/>
                <a:gd name="T53" fmla="*/ 41 h 652"/>
                <a:gd name="T54" fmla="*/ 408 w 489"/>
                <a:gd name="T55" fmla="*/ 71 h 652"/>
                <a:gd name="T56" fmla="*/ 372 w 489"/>
                <a:gd name="T57" fmla="*/ 95 h 652"/>
                <a:gd name="T58" fmla="*/ 313 w 489"/>
                <a:gd name="T59" fmla="*/ 101 h 652"/>
                <a:gd name="T60" fmla="*/ 330 w 489"/>
                <a:gd name="T61" fmla="*/ 12 h 652"/>
                <a:gd name="T62" fmla="*/ 281 w 489"/>
                <a:gd name="T63" fmla="*/ 32 h 652"/>
                <a:gd name="T64" fmla="*/ 273 w 489"/>
                <a:gd name="T65" fmla="*/ 14 h 6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89" h="652">
                  <a:moveTo>
                    <a:pt x="273" y="14"/>
                  </a:moveTo>
                  <a:lnTo>
                    <a:pt x="273" y="134"/>
                  </a:lnTo>
                  <a:lnTo>
                    <a:pt x="291" y="196"/>
                  </a:lnTo>
                  <a:lnTo>
                    <a:pt x="321" y="202"/>
                  </a:lnTo>
                  <a:lnTo>
                    <a:pt x="297" y="259"/>
                  </a:lnTo>
                  <a:lnTo>
                    <a:pt x="281" y="298"/>
                  </a:lnTo>
                  <a:lnTo>
                    <a:pt x="198" y="340"/>
                  </a:lnTo>
                  <a:lnTo>
                    <a:pt x="129" y="348"/>
                  </a:lnTo>
                  <a:lnTo>
                    <a:pt x="40" y="356"/>
                  </a:lnTo>
                  <a:lnTo>
                    <a:pt x="2" y="362"/>
                  </a:lnTo>
                  <a:lnTo>
                    <a:pt x="0" y="431"/>
                  </a:lnTo>
                  <a:lnTo>
                    <a:pt x="12" y="435"/>
                  </a:lnTo>
                  <a:lnTo>
                    <a:pt x="60" y="439"/>
                  </a:lnTo>
                  <a:lnTo>
                    <a:pt x="87" y="445"/>
                  </a:lnTo>
                  <a:lnTo>
                    <a:pt x="91" y="367"/>
                  </a:lnTo>
                  <a:lnTo>
                    <a:pt x="95" y="362"/>
                  </a:lnTo>
                  <a:lnTo>
                    <a:pt x="149" y="362"/>
                  </a:lnTo>
                  <a:lnTo>
                    <a:pt x="149" y="425"/>
                  </a:lnTo>
                  <a:lnTo>
                    <a:pt x="238" y="393"/>
                  </a:lnTo>
                  <a:lnTo>
                    <a:pt x="261" y="379"/>
                  </a:lnTo>
                  <a:lnTo>
                    <a:pt x="224" y="445"/>
                  </a:lnTo>
                  <a:lnTo>
                    <a:pt x="216" y="474"/>
                  </a:lnTo>
                  <a:lnTo>
                    <a:pt x="180" y="506"/>
                  </a:lnTo>
                  <a:lnTo>
                    <a:pt x="178" y="545"/>
                  </a:lnTo>
                  <a:lnTo>
                    <a:pt x="176" y="569"/>
                  </a:lnTo>
                  <a:lnTo>
                    <a:pt x="156" y="611"/>
                  </a:lnTo>
                  <a:lnTo>
                    <a:pt x="149" y="638"/>
                  </a:lnTo>
                  <a:lnTo>
                    <a:pt x="156" y="652"/>
                  </a:lnTo>
                  <a:lnTo>
                    <a:pt x="170" y="652"/>
                  </a:lnTo>
                  <a:lnTo>
                    <a:pt x="204" y="626"/>
                  </a:lnTo>
                  <a:lnTo>
                    <a:pt x="226" y="599"/>
                  </a:lnTo>
                  <a:lnTo>
                    <a:pt x="245" y="591"/>
                  </a:lnTo>
                  <a:lnTo>
                    <a:pt x="222" y="587"/>
                  </a:lnTo>
                  <a:lnTo>
                    <a:pt x="196" y="622"/>
                  </a:lnTo>
                  <a:lnTo>
                    <a:pt x="174" y="638"/>
                  </a:lnTo>
                  <a:lnTo>
                    <a:pt x="162" y="640"/>
                  </a:lnTo>
                  <a:lnTo>
                    <a:pt x="162" y="622"/>
                  </a:lnTo>
                  <a:lnTo>
                    <a:pt x="184" y="583"/>
                  </a:lnTo>
                  <a:lnTo>
                    <a:pt x="190" y="555"/>
                  </a:lnTo>
                  <a:lnTo>
                    <a:pt x="190" y="506"/>
                  </a:lnTo>
                  <a:lnTo>
                    <a:pt x="224" y="474"/>
                  </a:lnTo>
                  <a:lnTo>
                    <a:pt x="285" y="348"/>
                  </a:lnTo>
                  <a:lnTo>
                    <a:pt x="325" y="223"/>
                  </a:lnTo>
                  <a:lnTo>
                    <a:pt x="344" y="174"/>
                  </a:lnTo>
                  <a:lnTo>
                    <a:pt x="362" y="158"/>
                  </a:lnTo>
                  <a:lnTo>
                    <a:pt x="400" y="142"/>
                  </a:lnTo>
                  <a:lnTo>
                    <a:pt x="447" y="142"/>
                  </a:lnTo>
                  <a:lnTo>
                    <a:pt x="471" y="154"/>
                  </a:lnTo>
                  <a:lnTo>
                    <a:pt x="467" y="136"/>
                  </a:lnTo>
                  <a:lnTo>
                    <a:pt x="412" y="128"/>
                  </a:lnTo>
                  <a:lnTo>
                    <a:pt x="336" y="154"/>
                  </a:lnTo>
                  <a:lnTo>
                    <a:pt x="350" y="130"/>
                  </a:lnTo>
                  <a:lnTo>
                    <a:pt x="427" y="89"/>
                  </a:lnTo>
                  <a:lnTo>
                    <a:pt x="471" y="41"/>
                  </a:lnTo>
                  <a:lnTo>
                    <a:pt x="489" y="8"/>
                  </a:lnTo>
                  <a:lnTo>
                    <a:pt x="408" y="71"/>
                  </a:lnTo>
                  <a:lnTo>
                    <a:pt x="358" y="79"/>
                  </a:lnTo>
                  <a:lnTo>
                    <a:pt x="372" y="95"/>
                  </a:lnTo>
                  <a:lnTo>
                    <a:pt x="348" y="109"/>
                  </a:lnTo>
                  <a:lnTo>
                    <a:pt x="313" y="101"/>
                  </a:lnTo>
                  <a:lnTo>
                    <a:pt x="311" y="65"/>
                  </a:lnTo>
                  <a:lnTo>
                    <a:pt x="330" y="12"/>
                  </a:lnTo>
                  <a:lnTo>
                    <a:pt x="295" y="41"/>
                  </a:lnTo>
                  <a:lnTo>
                    <a:pt x="281" y="32"/>
                  </a:lnTo>
                  <a:lnTo>
                    <a:pt x="281" y="0"/>
                  </a:lnTo>
                  <a:lnTo>
                    <a:pt x="273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4" name="Freeform 262">
              <a:extLst>
                <a:ext uri="{FF2B5EF4-FFF2-40B4-BE49-F238E27FC236}">
                  <a16:creationId xmlns:a16="http://schemas.microsoft.com/office/drawing/2014/main" id="{1DE9819A-DF75-4BED-8E25-55C8E825E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9" y="2914"/>
              <a:ext cx="85" cy="65"/>
            </a:xfrm>
            <a:custGeom>
              <a:avLst/>
              <a:gdLst>
                <a:gd name="T0" fmla="*/ 85 w 85"/>
                <a:gd name="T1" fmla="*/ 0 h 65"/>
                <a:gd name="T2" fmla="*/ 6 w 85"/>
                <a:gd name="T3" fmla="*/ 42 h 65"/>
                <a:gd name="T4" fmla="*/ 0 w 85"/>
                <a:gd name="T5" fmla="*/ 65 h 65"/>
                <a:gd name="T6" fmla="*/ 32 w 85"/>
                <a:gd name="T7" fmla="*/ 50 h 65"/>
                <a:gd name="T8" fmla="*/ 57 w 85"/>
                <a:gd name="T9" fmla="*/ 28 h 65"/>
                <a:gd name="T10" fmla="*/ 85 w 85"/>
                <a:gd name="T11" fmla="*/ 0 h 65"/>
                <a:gd name="T12" fmla="*/ 85 w 85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65">
                  <a:moveTo>
                    <a:pt x="85" y="0"/>
                  </a:moveTo>
                  <a:lnTo>
                    <a:pt x="6" y="42"/>
                  </a:lnTo>
                  <a:lnTo>
                    <a:pt x="0" y="65"/>
                  </a:lnTo>
                  <a:lnTo>
                    <a:pt x="32" y="50"/>
                  </a:lnTo>
                  <a:lnTo>
                    <a:pt x="57" y="28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5" name="Freeform 263">
              <a:extLst>
                <a:ext uri="{FF2B5EF4-FFF2-40B4-BE49-F238E27FC236}">
                  <a16:creationId xmlns:a16="http://schemas.microsoft.com/office/drawing/2014/main" id="{6393E41F-7223-4CF8-909A-AE8CCA5FE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" y="2967"/>
              <a:ext cx="50" cy="107"/>
            </a:xfrm>
            <a:custGeom>
              <a:avLst/>
              <a:gdLst>
                <a:gd name="T0" fmla="*/ 30 w 50"/>
                <a:gd name="T1" fmla="*/ 4 h 107"/>
                <a:gd name="T2" fmla="*/ 26 w 50"/>
                <a:gd name="T3" fmla="*/ 32 h 107"/>
                <a:gd name="T4" fmla="*/ 0 w 50"/>
                <a:gd name="T5" fmla="*/ 38 h 107"/>
                <a:gd name="T6" fmla="*/ 30 w 50"/>
                <a:gd name="T7" fmla="*/ 54 h 107"/>
                <a:gd name="T8" fmla="*/ 42 w 50"/>
                <a:gd name="T9" fmla="*/ 107 h 107"/>
                <a:gd name="T10" fmla="*/ 50 w 50"/>
                <a:gd name="T11" fmla="*/ 72 h 107"/>
                <a:gd name="T12" fmla="*/ 38 w 50"/>
                <a:gd name="T13" fmla="*/ 36 h 107"/>
                <a:gd name="T14" fmla="*/ 38 w 50"/>
                <a:gd name="T15" fmla="*/ 0 h 107"/>
                <a:gd name="T16" fmla="*/ 30 w 50"/>
                <a:gd name="T17" fmla="*/ 4 h 107"/>
                <a:gd name="T18" fmla="*/ 30 w 50"/>
                <a:gd name="T19" fmla="*/ 4 h 10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0" h="107">
                  <a:moveTo>
                    <a:pt x="30" y="4"/>
                  </a:moveTo>
                  <a:lnTo>
                    <a:pt x="26" y="32"/>
                  </a:lnTo>
                  <a:lnTo>
                    <a:pt x="0" y="38"/>
                  </a:lnTo>
                  <a:lnTo>
                    <a:pt x="30" y="54"/>
                  </a:lnTo>
                  <a:lnTo>
                    <a:pt x="42" y="107"/>
                  </a:lnTo>
                  <a:lnTo>
                    <a:pt x="50" y="72"/>
                  </a:lnTo>
                  <a:lnTo>
                    <a:pt x="38" y="36"/>
                  </a:lnTo>
                  <a:lnTo>
                    <a:pt x="38" y="0"/>
                  </a:lnTo>
                  <a:lnTo>
                    <a:pt x="3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6" name="Freeform 264">
              <a:extLst>
                <a:ext uri="{FF2B5EF4-FFF2-40B4-BE49-F238E27FC236}">
                  <a16:creationId xmlns:a16="http://schemas.microsoft.com/office/drawing/2014/main" id="{686D04D4-0CB9-47D8-8068-D43489DDC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4" y="2699"/>
              <a:ext cx="144" cy="519"/>
            </a:xfrm>
            <a:custGeom>
              <a:avLst/>
              <a:gdLst>
                <a:gd name="T0" fmla="*/ 15 w 144"/>
                <a:gd name="T1" fmla="*/ 0 h 519"/>
                <a:gd name="T2" fmla="*/ 55 w 144"/>
                <a:gd name="T3" fmla="*/ 160 h 519"/>
                <a:gd name="T4" fmla="*/ 73 w 144"/>
                <a:gd name="T5" fmla="*/ 276 h 519"/>
                <a:gd name="T6" fmla="*/ 90 w 144"/>
                <a:gd name="T7" fmla="*/ 340 h 519"/>
                <a:gd name="T8" fmla="*/ 124 w 144"/>
                <a:gd name="T9" fmla="*/ 401 h 519"/>
                <a:gd name="T10" fmla="*/ 144 w 144"/>
                <a:gd name="T11" fmla="*/ 434 h 519"/>
                <a:gd name="T12" fmla="*/ 118 w 144"/>
                <a:gd name="T13" fmla="*/ 409 h 519"/>
                <a:gd name="T14" fmla="*/ 71 w 144"/>
                <a:gd name="T15" fmla="*/ 506 h 519"/>
                <a:gd name="T16" fmla="*/ 55 w 144"/>
                <a:gd name="T17" fmla="*/ 519 h 519"/>
                <a:gd name="T18" fmla="*/ 51 w 144"/>
                <a:gd name="T19" fmla="*/ 478 h 519"/>
                <a:gd name="T20" fmla="*/ 63 w 144"/>
                <a:gd name="T21" fmla="*/ 468 h 519"/>
                <a:gd name="T22" fmla="*/ 57 w 144"/>
                <a:gd name="T23" fmla="*/ 450 h 519"/>
                <a:gd name="T24" fmla="*/ 5 w 144"/>
                <a:gd name="T25" fmla="*/ 442 h 519"/>
                <a:gd name="T26" fmla="*/ 31 w 144"/>
                <a:gd name="T27" fmla="*/ 436 h 519"/>
                <a:gd name="T28" fmla="*/ 77 w 144"/>
                <a:gd name="T29" fmla="*/ 442 h 519"/>
                <a:gd name="T30" fmla="*/ 89 w 144"/>
                <a:gd name="T31" fmla="*/ 429 h 519"/>
                <a:gd name="T32" fmla="*/ 43 w 144"/>
                <a:gd name="T33" fmla="*/ 407 h 519"/>
                <a:gd name="T34" fmla="*/ 23 w 144"/>
                <a:gd name="T35" fmla="*/ 389 h 519"/>
                <a:gd name="T36" fmla="*/ 51 w 144"/>
                <a:gd name="T37" fmla="*/ 375 h 519"/>
                <a:gd name="T38" fmla="*/ 63 w 144"/>
                <a:gd name="T39" fmla="*/ 369 h 519"/>
                <a:gd name="T40" fmla="*/ 35 w 144"/>
                <a:gd name="T41" fmla="*/ 342 h 519"/>
                <a:gd name="T42" fmla="*/ 0 w 144"/>
                <a:gd name="T43" fmla="*/ 332 h 519"/>
                <a:gd name="T44" fmla="*/ 27 w 144"/>
                <a:gd name="T45" fmla="*/ 326 h 519"/>
                <a:gd name="T46" fmla="*/ 77 w 144"/>
                <a:gd name="T47" fmla="*/ 353 h 519"/>
                <a:gd name="T48" fmla="*/ 83 w 144"/>
                <a:gd name="T49" fmla="*/ 377 h 519"/>
                <a:gd name="T50" fmla="*/ 71 w 144"/>
                <a:gd name="T51" fmla="*/ 403 h 519"/>
                <a:gd name="T52" fmla="*/ 90 w 144"/>
                <a:gd name="T53" fmla="*/ 407 h 519"/>
                <a:gd name="T54" fmla="*/ 96 w 144"/>
                <a:gd name="T55" fmla="*/ 377 h 519"/>
                <a:gd name="T56" fmla="*/ 59 w 144"/>
                <a:gd name="T57" fmla="*/ 272 h 519"/>
                <a:gd name="T58" fmla="*/ 3 w 144"/>
                <a:gd name="T59" fmla="*/ 128 h 519"/>
                <a:gd name="T60" fmla="*/ 51 w 144"/>
                <a:gd name="T61" fmla="*/ 195 h 519"/>
                <a:gd name="T62" fmla="*/ 19 w 144"/>
                <a:gd name="T63" fmla="*/ 55 h 519"/>
                <a:gd name="T64" fmla="*/ 15 w 144"/>
                <a:gd name="T65" fmla="*/ 0 h 519"/>
                <a:gd name="T66" fmla="*/ 15 w 144"/>
                <a:gd name="T67" fmla="*/ 0 h 51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44" h="519">
                  <a:moveTo>
                    <a:pt x="15" y="0"/>
                  </a:moveTo>
                  <a:lnTo>
                    <a:pt x="55" y="160"/>
                  </a:lnTo>
                  <a:lnTo>
                    <a:pt x="73" y="276"/>
                  </a:lnTo>
                  <a:lnTo>
                    <a:pt x="90" y="340"/>
                  </a:lnTo>
                  <a:lnTo>
                    <a:pt x="124" y="401"/>
                  </a:lnTo>
                  <a:lnTo>
                    <a:pt x="144" y="434"/>
                  </a:lnTo>
                  <a:lnTo>
                    <a:pt x="118" y="409"/>
                  </a:lnTo>
                  <a:lnTo>
                    <a:pt x="71" y="506"/>
                  </a:lnTo>
                  <a:lnTo>
                    <a:pt x="55" y="519"/>
                  </a:lnTo>
                  <a:lnTo>
                    <a:pt x="51" y="478"/>
                  </a:lnTo>
                  <a:lnTo>
                    <a:pt x="63" y="468"/>
                  </a:lnTo>
                  <a:lnTo>
                    <a:pt x="57" y="450"/>
                  </a:lnTo>
                  <a:lnTo>
                    <a:pt x="5" y="442"/>
                  </a:lnTo>
                  <a:lnTo>
                    <a:pt x="31" y="436"/>
                  </a:lnTo>
                  <a:lnTo>
                    <a:pt x="77" y="442"/>
                  </a:lnTo>
                  <a:lnTo>
                    <a:pt x="89" y="429"/>
                  </a:lnTo>
                  <a:lnTo>
                    <a:pt x="43" y="407"/>
                  </a:lnTo>
                  <a:lnTo>
                    <a:pt x="23" y="389"/>
                  </a:lnTo>
                  <a:lnTo>
                    <a:pt x="51" y="375"/>
                  </a:lnTo>
                  <a:lnTo>
                    <a:pt x="63" y="369"/>
                  </a:lnTo>
                  <a:lnTo>
                    <a:pt x="35" y="342"/>
                  </a:lnTo>
                  <a:lnTo>
                    <a:pt x="0" y="332"/>
                  </a:lnTo>
                  <a:lnTo>
                    <a:pt x="27" y="326"/>
                  </a:lnTo>
                  <a:lnTo>
                    <a:pt x="77" y="353"/>
                  </a:lnTo>
                  <a:lnTo>
                    <a:pt x="83" y="377"/>
                  </a:lnTo>
                  <a:lnTo>
                    <a:pt x="71" y="403"/>
                  </a:lnTo>
                  <a:lnTo>
                    <a:pt x="90" y="407"/>
                  </a:lnTo>
                  <a:lnTo>
                    <a:pt x="96" y="377"/>
                  </a:lnTo>
                  <a:lnTo>
                    <a:pt x="59" y="272"/>
                  </a:lnTo>
                  <a:lnTo>
                    <a:pt x="3" y="128"/>
                  </a:lnTo>
                  <a:lnTo>
                    <a:pt x="51" y="195"/>
                  </a:lnTo>
                  <a:lnTo>
                    <a:pt x="19" y="5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7" name="Freeform 265">
              <a:extLst>
                <a:ext uri="{FF2B5EF4-FFF2-40B4-BE49-F238E27FC236}">
                  <a16:creationId xmlns:a16="http://schemas.microsoft.com/office/drawing/2014/main" id="{84D3A1F8-1525-4F60-ACDF-979E1BABA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8" y="2436"/>
              <a:ext cx="15" cy="148"/>
            </a:xfrm>
            <a:custGeom>
              <a:avLst/>
              <a:gdLst>
                <a:gd name="T0" fmla="*/ 15 w 15"/>
                <a:gd name="T1" fmla="*/ 10 h 148"/>
                <a:gd name="T2" fmla="*/ 9 w 15"/>
                <a:gd name="T3" fmla="*/ 65 h 148"/>
                <a:gd name="T4" fmla="*/ 13 w 15"/>
                <a:gd name="T5" fmla="*/ 148 h 148"/>
                <a:gd name="T6" fmla="*/ 0 w 15"/>
                <a:gd name="T7" fmla="*/ 79 h 148"/>
                <a:gd name="T8" fmla="*/ 4 w 15"/>
                <a:gd name="T9" fmla="*/ 45 h 148"/>
                <a:gd name="T10" fmla="*/ 9 w 15"/>
                <a:gd name="T11" fmla="*/ 0 h 148"/>
                <a:gd name="T12" fmla="*/ 15 w 15"/>
                <a:gd name="T13" fmla="*/ 10 h 148"/>
                <a:gd name="T14" fmla="*/ 15 w 15"/>
                <a:gd name="T15" fmla="*/ 10 h 1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" h="148">
                  <a:moveTo>
                    <a:pt x="15" y="10"/>
                  </a:moveTo>
                  <a:lnTo>
                    <a:pt x="9" y="65"/>
                  </a:lnTo>
                  <a:lnTo>
                    <a:pt x="13" y="148"/>
                  </a:lnTo>
                  <a:lnTo>
                    <a:pt x="0" y="79"/>
                  </a:lnTo>
                  <a:lnTo>
                    <a:pt x="4" y="45"/>
                  </a:lnTo>
                  <a:lnTo>
                    <a:pt x="9" y="0"/>
                  </a:lnTo>
                  <a:lnTo>
                    <a:pt x="15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8" name="Freeform 266">
              <a:extLst>
                <a:ext uri="{FF2B5EF4-FFF2-40B4-BE49-F238E27FC236}">
                  <a16:creationId xmlns:a16="http://schemas.microsoft.com/office/drawing/2014/main" id="{CB43C4C9-FCC7-4EF7-9C44-2B29CD65F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" y="3197"/>
              <a:ext cx="247" cy="559"/>
            </a:xfrm>
            <a:custGeom>
              <a:avLst/>
              <a:gdLst>
                <a:gd name="T0" fmla="*/ 16 w 247"/>
                <a:gd name="T1" fmla="*/ 35 h 559"/>
                <a:gd name="T2" fmla="*/ 38 w 247"/>
                <a:gd name="T3" fmla="*/ 85 h 559"/>
                <a:gd name="T4" fmla="*/ 121 w 247"/>
                <a:gd name="T5" fmla="*/ 102 h 559"/>
                <a:gd name="T6" fmla="*/ 190 w 247"/>
                <a:gd name="T7" fmla="*/ 114 h 559"/>
                <a:gd name="T8" fmla="*/ 190 w 247"/>
                <a:gd name="T9" fmla="*/ 132 h 559"/>
                <a:gd name="T10" fmla="*/ 152 w 247"/>
                <a:gd name="T11" fmla="*/ 138 h 559"/>
                <a:gd name="T12" fmla="*/ 146 w 247"/>
                <a:gd name="T13" fmla="*/ 181 h 559"/>
                <a:gd name="T14" fmla="*/ 121 w 247"/>
                <a:gd name="T15" fmla="*/ 203 h 559"/>
                <a:gd name="T16" fmla="*/ 89 w 247"/>
                <a:gd name="T17" fmla="*/ 211 h 559"/>
                <a:gd name="T18" fmla="*/ 127 w 247"/>
                <a:gd name="T19" fmla="*/ 177 h 559"/>
                <a:gd name="T20" fmla="*/ 134 w 247"/>
                <a:gd name="T21" fmla="*/ 140 h 559"/>
                <a:gd name="T22" fmla="*/ 101 w 247"/>
                <a:gd name="T23" fmla="*/ 110 h 559"/>
                <a:gd name="T24" fmla="*/ 63 w 247"/>
                <a:gd name="T25" fmla="*/ 114 h 559"/>
                <a:gd name="T26" fmla="*/ 67 w 247"/>
                <a:gd name="T27" fmla="*/ 166 h 559"/>
                <a:gd name="T28" fmla="*/ 85 w 247"/>
                <a:gd name="T29" fmla="*/ 191 h 559"/>
                <a:gd name="T30" fmla="*/ 55 w 247"/>
                <a:gd name="T31" fmla="*/ 193 h 559"/>
                <a:gd name="T32" fmla="*/ 51 w 247"/>
                <a:gd name="T33" fmla="*/ 223 h 559"/>
                <a:gd name="T34" fmla="*/ 85 w 247"/>
                <a:gd name="T35" fmla="*/ 227 h 559"/>
                <a:gd name="T36" fmla="*/ 119 w 247"/>
                <a:gd name="T37" fmla="*/ 223 h 559"/>
                <a:gd name="T38" fmla="*/ 146 w 247"/>
                <a:gd name="T39" fmla="*/ 207 h 559"/>
                <a:gd name="T40" fmla="*/ 152 w 247"/>
                <a:gd name="T41" fmla="*/ 231 h 559"/>
                <a:gd name="T42" fmla="*/ 206 w 247"/>
                <a:gd name="T43" fmla="*/ 251 h 559"/>
                <a:gd name="T44" fmla="*/ 115 w 247"/>
                <a:gd name="T45" fmla="*/ 235 h 559"/>
                <a:gd name="T46" fmla="*/ 61 w 247"/>
                <a:gd name="T47" fmla="*/ 243 h 559"/>
                <a:gd name="T48" fmla="*/ 77 w 247"/>
                <a:gd name="T49" fmla="*/ 320 h 559"/>
                <a:gd name="T50" fmla="*/ 85 w 247"/>
                <a:gd name="T51" fmla="*/ 359 h 559"/>
                <a:gd name="T52" fmla="*/ 136 w 247"/>
                <a:gd name="T53" fmla="*/ 421 h 559"/>
                <a:gd name="T54" fmla="*/ 158 w 247"/>
                <a:gd name="T55" fmla="*/ 452 h 559"/>
                <a:gd name="T56" fmla="*/ 178 w 247"/>
                <a:gd name="T57" fmla="*/ 494 h 559"/>
                <a:gd name="T58" fmla="*/ 247 w 247"/>
                <a:gd name="T59" fmla="*/ 500 h 559"/>
                <a:gd name="T60" fmla="*/ 194 w 247"/>
                <a:gd name="T61" fmla="*/ 541 h 559"/>
                <a:gd name="T62" fmla="*/ 180 w 247"/>
                <a:gd name="T63" fmla="*/ 559 h 559"/>
                <a:gd name="T64" fmla="*/ 178 w 247"/>
                <a:gd name="T65" fmla="*/ 533 h 559"/>
                <a:gd name="T66" fmla="*/ 182 w 247"/>
                <a:gd name="T67" fmla="*/ 513 h 559"/>
                <a:gd name="T68" fmla="*/ 150 w 247"/>
                <a:gd name="T69" fmla="*/ 470 h 559"/>
                <a:gd name="T70" fmla="*/ 146 w 247"/>
                <a:gd name="T71" fmla="*/ 444 h 559"/>
                <a:gd name="T72" fmla="*/ 113 w 247"/>
                <a:gd name="T73" fmla="*/ 417 h 559"/>
                <a:gd name="T74" fmla="*/ 77 w 247"/>
                <a:gd name="T75" fmla="*/ 375 h 559"/>
                <a:gd name="T76" fmla="*/ 57 w 247"/>
                <a:gd name="T77" fmla="*/ 324 h 559"/>
                <a:gd name="T78" fmla="*/ 43 w 247"/>
                <a:gd name="T79" fmla="*/ 262 h 559"/>
                <a:gd name="T80" fmla="*/ 26 w 247"/>
                <a:gd name="T81" fmla="*/ 112 h 559"/>
                <a:gd name="T82" fmla="*/ 20 w 247"/>
                <a:gd name="T83" fmla="*/ 69 h 559"/>
                <a:gd name="T84" fmla="*/ 0 w 247"/>
                <a:gd name="T85" fmla="*/ 0 h 559"/>
                <a:gd name="T86" fmla="*/ 16 w 247"/>
                <a:gd name="T87" fmla="*/ 35 h 559"/>
                <a:gd name="T88" fmla="*/ 16 w 247"/>
                <a:gd name="T89" fmla="*/ 35 h 55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47" h="559">
                  <a:moveTo>
                    <a:pt x="16" y="35"/>
                  </a:moveTo>
                  <a:lnTo>
                    <a:pt x="38" y="85"/>
                  </a:lnTo>
                  <a:lnTo>
                    <a:pt x="121" y="102"/>
                  </a:lnTo>
                  <a:lnTo>
                    <a:pt x="190" y="114"/>
                  </a:lnTo>
                  <a:lnTo>
                    <a:pt x="190" y="132"/>
                  </a:lnTo>
                  <a:lnTo>
                    <a:pt x="152" y="138"/>
                  </a:lnTo>
                  <a:lnTo>
                    <a:pt x="146" y="181"/>
                  </a:lnTo>
                  <a:lnTo>
                    <a:pt x="121" y="203"/>
                  </a:lnTo>
                  <a:lnTo>
                    <a:pt x="89" y="211"/>
                  </a:lnTo>
                  <a:lnTo>
                    <a:pt x="127" y="177"/>
                  </a:lnTo>
                  <a:lnTo>
                    <a:pt x="134" y="140"/>
                  </a:lnTo>
                  <a:lnTo>
                    <a:pt x="101" y="110"/>
                  </a:lnTo>
                  <a:lnTo>
                    <a:pt x="63" y="114"/>
                  </a:lnTo>
                  <a:lnTo>
                    <a:pt x="67" y="166"/>
                  </a:lnTo>
                  <a:lnTo>
                    <a:pt x="85" y="191"/>
                  </a:lnTo>
                  <a:lnTo>
                    <a:pt x="55" y="193"/>
                  </a:lnTo>
                  <a:lnTo>
                    <a:pt x="51" y="223"/>
                  </a:lnTo>
                  <a:lnTo>
                    <a:pt x="85" y="227"/>
                  </a:lnTo>
                  <a:lnTo>
                    <a:pt x="119" y="223"/>
                  </a:lnTo>
                  <a:lnTo>
                    <a:pt x="146" y="207"/>
                  </a:lnTo>
                  <a:lnTo>
                    <a:pt x="152" y="231"/>
                  </a:lnTo>
                  <a:lnTo>
                    <a:pt x="206" y="251"/>
                  </a:lnTo>
                  <a:lnTo>
                    <a:pt x="115" y="235"/>
                  </a:lnTo>
                  <a:lnTo>
                    <a:pt x="61" y="243"/>
                  </a:lnTo>
                  <a:lnTo>
                    <a:pt x="77" y="320"/>
                  </a:lnTo>
                  <a:lnTo>
                    <a:pt x="85" y="359"/>
                  </a:lnTo>
                  <a:lnTo>
                    <a:pt x="136" y="421"/>
                  </a:lnTo>
                  <a:lnTo>
                    <a:pt x="158" y="452"/>
                  </a:lnTo>
                  <a:lnTo>
                    <a:pt x="178" y="494"/>
                  </a:lnTo>
                  <a:lnTo>
                    <a:pt x="247" y="500"/>
                  </a:lnTo>
                  <a:lnTo>
                    <a:pt x="194" y="541"/>
                  </a:lnTo>
                  <a:lnTo>
                    <a:pt x="180" y="559"/>
                  </a:lnTo>
                  <a:lnTo>
                    <a:pt x="178" y="533"/>
                  </a:lnTo>
                  <a:lnTo>
                    <a:pt x="182" y="513"/>
                  </a:lnTo>
                  <a:lnTo>
                    <a:pt x="150" y="470"/>
                  </a:lnTo>
                  <a:lnTo>
                    <a:pt x="146" y="444"/>
                  </a:lnTo>
                  <a:lnTo>
                    <a:pt x="113" y="417"/>
                  </a:lnTo>
                  <a:lnTo>
                    <a:pt x="77" y="375"/>
                  </a:lnTo>
                  <a:lnTo>
                    <a:pt x="57" y="324"/>
                  </a:lnTo>
                  <a:lnTo>
                    <a:pt x="43" y="262"/>
                  </a:lnTo>
                  <a:lnTo>
                    <a:pt x="26" y="112"/>
                  </a:lnTo>
                  <a:lnTo>
                    <a:pt x="20" y="69"/>
                  </a:lnTo>
                  <a:lnTo>
                    <a:pt x="0" y="0"/>
                  </a:lnTo>
                  <a:lnTo>
                    <a:pt x="16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49" name="Freeform 267">
              <a:extLst>
                <a:ext uri="{FF2B5EF4-FFF2-40B4-BE49-F238E27FC236}">
                  <a16:creationId xmlns:a16="http://schemas.microsoft.com/office/drawing/2014/main" id="{1EAED963-E718-4B19-9843-E6D32F5E6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5" y="3523"/>
              <a:ext cx="330" cy="237"/>
            </a:xfrm>
            <a:custGeom>
              <a:avLst/>
              <a:gdLst>
                <a:gd name="T0" fmla="*/ 324 w 330"/>
                <a:gd name="T1" fmla="*/ 14 h 237"/>
                <a:gd name="T2" fmla="*/ 152 w 330"/>
                <a:gd name="T3" fmla="*/ 124 h 237"/>
                <a:gd name="T4" fmla="*/ 0 w 330"/>
                <a:gd name="T5" fmla="*/ 237 h 237"/>
                <a:gd name="T6" fmla="*/ 81 w 330"/>
                <a:gd name="T7" fmla="*/ 162 h 237"/>
                <a:gd name="T8" fmla="*/ 129 w 330"/>
                <a:gd name="T9" fmla="*/ 128 h 237"/>
                <a:gd name="T10" fmla="*/ 71 w 330"/>
                <a:gd name="T11" fmla="*/ 91 h 237"/>
                <a:gd name="T12" fmla="*/ 133 w 330"/>
                <a:gd name="T13" fmla="*/ 75 h 237"/>
                <a:gd name="T14" fmla="*/ 77 w 330"/>
                <a:gd name="T15" fmla="*/ 25 h 237"/>
                <a:gd name="T16" fmla="*/ 190 w 330"/>
                <a:gd name="T17" fmla="*/ 67 h 237"/>
                <a:gd name="T18" fmla="*/ 263 w 330"/>
                <a:gd name="T19" fmla="*/ 35 h 237"/>
                <a:gd name="T20" fmla="*/ 330 w 330"/>
                <a:gd name="T21" fmla="*/ 0 h 237"/>
                <a:gd name="T22" fmla="*/ 324 w 330"/>
                <a:gd name="T23" fmla="*/ 14 h 237"/>
                <a:gd name="T24" fmla="*/ 324 w 330"/>
                <a:gd name="T25" fmla="*/ 14 h 23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0" h="237">
                  <a:moveTo>
                    <a:pt x="324" y="14"/>
                  </a:moveTo>
                  <a:lnTo>
                    <a:pt x="152" y="124"/>
                  </a:lnTo>
                  <a:lnTo>
                    <a:pt x="0" y="237"/>
                  </a:lnTo>
                  <a:lnTo>
                    <a:pt x="81" y="162"/>
                  </a:lnTo>
                  <a:lnTo>
                    <a:pt x="129" y="128"/>
                  </a:lnTo>
                  <a:lnTo>
                    <a:pt x="71" y="91"/>
                  </a:lnTo>
                  <a:lnTo>
                    <a:pt x="133" y="75"/>
                  </a:lnTo>
                  <a:lnTo>
                    <a:pt x="77" y="25"/>
                  </a:lnTo>
                  <a:lnTo>
                    <a:pt x="190" y="67"/>
                  </a:lnTo>
                  <a:lnTo>
                    <a:pt x="263" y="35"/>
                  </a:lnTo>
                  <a:lnTo>
                    <a:pt x="330" y="0"/>
                  </a:lnTo>
                  <a:lnTo>
                    <a:pt x="324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0" name="Freeform 268">
              <a:extLst>
                <a:ext uri="{FF2B5EF4-FFF2-40B4-BE49-F238E27FC236}">
                  <a16:creationId xmlns:a16="http://schemas.microsoft.com/office/drawing/2014/main" id="{0E7ED865-C146-4B53-9AA6-9858EBB1D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6" y="3679"/>
              <a:ext cx="69" cy="101"/>
            </a:xfrm>
            <a:custGeom>
              <a:avLst/>
              <a:gdLst>
                <a:gd name="T0" fmla="*/ 0 w 69"/>
                <a:gd name="T1" fmla="*/ 0 h 101"/>
                <a:gd name="T2" fmla="*/ 20 w 69"/>
                <a:gd name="T3" fmla="*/ 20 h 101"/>
                <a:gd name="T4" fmla="*/ 35 w 69"/>
                <a:gd name="T5" fmla="*/ 65 h 101"/>
                <a:gd name="T6" fmla="*/ 47 w 69"/>
                <a:gd name="T7" fmla="*/ 83 h 101"/>
                <a:gd name="T8" fmla="*/ 69 w 69"/>
                <a:gd name="T9" fmla="*/ 97 h 101"/>
                <a:gd name="T10" fmla="*/ 55 w 69"/>
                <a:gd name="T11" fmla="*/ 101 h 101"/>
                <a:gd name="T12" fmla="*/ 35 w 69"/>
                <a:gd name="T13" fmla="*/ 101 h 101"/>
                <a:gd name="T14" fmla="*/ 8 w 69"/>
                <a:gd name="T15" fmla="*/ 101 h 101"/>
                <a:gd name="T16" fmla="*/ 31 w 69"/>
                <a:gd name="T17" fmla="*/ 85 h 101"/>
                <a:gd name="T18" fmla="*/ 29 w 69"/>
                <a:gd name="T19" fmla="*/ 71 h 101"/>
                <a:gd name="T20" fmla="*/ 0 w 69"/>
                <a:gd name="T21" fmla="*/ 23 h 101"/>
                <a:gd name="T22" fmla="*/ 0 w 69"/>
                <a:gd name="T23" fmla="*/ 0 h 101"/>
                <a:gd name="T24" fmla="*/ 0 w 69"/>
                <a:gd name="T25" fmla="*/ 0 h 1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9" h="101">
                  <a:moveTo>
                    <a:pt x="0" y="0"/>
                  </a:moveTo>
                  <a:lnTo>
                    <a:pt x="20" y="20"/>
                  </a:lnTo>
                  <a:lnTo>
                    <a:pt x="35" y="65"/>
                  </a:lnTo>
                  <a:lnTo>
                    <a:pt x="47" y="83"/>
                  </a:lnTo>
                  <a:lnTo>
                    <a:pt x="69" y="97"/>
                  </a:lnTo>
                  <a:lnTo>
                    <a:pt x="55" y="101"/>
                  </a:lnTo>
                  <a:lnTo>
                    <a:pt x="35" y="101"/>
                  </a:lnTo>
                  <a:lnTo>
                    <a:pt x="8" y="101"/>
                  </a:lnTo>
                  <a:lnTo>
                    <a:pt x="31" y="85"/>
                  </a:lnTo>
                  <a:lnTo>
                    <a:pt x="29" y="71"/>
                  </a:lnTo>
                  <a:lnTo>
                    <a:pt x="0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1" name="Freeform 269">
              <a:extLst>
                <a:ext uri="{FF2B5EF4-FFF2-40B4-BE49-F238E27FC236}">
                  <a16:creationId xmlns:a16="http://schemas.microsoft.com/office/drawing/2014/main" id="{DDC74E97-5882-41D2-9723-0459A2BC3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" y="3736"/>
              <a:ext cx="64" cy="44"/>
            </a:xfrm>
            <a:custGeom>
              <a:avLst/>
              <a:gdLst>
                <a:gd name="T0" fmla="*/ 0 w 64"/>
                <a:gd name="T1" fmla="*/ 0 h 44"/>
                <a:gd name="T2" fmla="*/ 32 w 64"/>
                <a:gd name="T3" fmla="*/ 18 h 44"/>
                <a:gd name="T4" fmla="*/ 64 w 64"/>
                <a:gd name="T5" fmla="*/ 44 h 44"/>
                <a:gd name="T6" fmla="*/ 44 w 64"/>
                <a:gd name="T7" fmla="*/ 36 h 44"/>
                <a:gd name="T8" fmla="*/ 2 w 64"/>
                <a:gd name="T9" fmla="*/ 10 h 44"/>
                <a:gd name="T10" fmla="*/ 0 w 64"/>
                <a:gd name="T11" fmla="*/ 0 h 44"/>
                <a:gd name="T12" fmla="*/ 0 w 64"/>
                <a:gd name="T13" fmla="*/ 0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44">
                  <a:moveTo>
                    <a:pt x="0" y="0"/>
                  </a:moveTo>
                  <a:lnTo>
                    <a:pt x="32" y="18"/>
                  </a:lnTo>
                  <a:lnTo>
                    <a:pt x="64" y="44"/>
                  </a:lnTo>
                  <a:lnTo>
                    <a:pt x="44" y="36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2" name="Freeform 270">
              <a:extLst>
                <a:ext uri="{FF2B5EF4-FFF2-40B4-BE49-F238E27FC236}">
                  <a16:creationId xmlns:a16="http://schemas.microsoft.com/office/drawing/2014/main" id="{9AA5B842-AA29-4F14-83FF-3534F00E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2" y="3519"/>
              <a:ext cx="167" cy="207"/>
            </a:xfrm>
            <a:custGeom>
              <a:avLst/>
              <a:gdLst>
                <a:gd name="T0" fmla="*/ 0 w 167"/>
                <a:gd name="T1" fmla="*/ 2 h 207"/>
                <a:gd name="T2" fmla="*/ 95 w 167"/>
                <a:gd name="T3" fmla="*/ 95 h 207"/>
                <a:gd name="T4" fmla="*/ 155 w 167"/>
                <a:gd name="T5" fmla="*/ 146 h 207"/>
                <a:gd name="T6" fmla="*/ 145 w 167"/>
                <a:gd name="T7" fmla="*/ 164 h 207"/>
                <a:gd name="T8" fmla="*/ 76 w 167"/>
                <a:gd name="T9" fmla="*/ 199 h 207"/>
                <a:gd name="T10" fmla="*/ 78 w 167"/>
                <a:gd name="T11" fmla="*/ 207 h 207"/>
                <a:gd name="T12" fmla="*/ 149 w 167"/>
                <a:gd name="T13" fmla="*/ 172 h 207"/>
                <a:gd name="T14" fmla="*/ 167 w 167"/>
                <a:gd name="T15" fmla="*/ 140 h 207"/>
                <a:gd name="T16" fmla="*/ 16 w 167"/>
                <a:gd name="T17" fmla="*/ 0 h 207"/>
                <a:gd name="T18" fmla="*/ 0 w 167"/>
                <a:gd name="T19" fmla="*/ 2 h 207"/>
                <a:gd name="T20" fmla="*/ 0 w 167"/>
                <a:gd name="T21" fmla="*/ 2 h 20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7" h="207">
                  <a:moveTo>
                    <a:pt x="0" y="2"/>
                  </a:moveTo>
                  <a:lnTo>
                    <a:pt x="95" y="95"/>
                  </a:lnTo>
                  <a:lnTo>
                    <a:pt x="155" y="146"/>
                  </a:lnTo>
                  <a:lnTo>
                    <a:pt x="145" y="164"/>
                  </a:lnTo>
                  <a:lnTo>
                    <a:pt x="76" y="199"/>
                  </a:lnTo>
                  <a:lnTo>
                    <a:pt x="78" y="207"/>
                  </a:lnTo>
                  <a:lnTo>
                    <a:pt x="149" y="172"/>
                  </a:lnTo>
                  <a:lnTo>
                    <a:pt x="167" y="14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3" name="Freeform 271">
              <a:extLst>
                <a:ext uri="{FF2B5EF4-FFF2-40B4-BE49-F238E27FC236}">
                  <a16:creationId xmlns:a16="http://schemas.microsoft.com/office/drawing/2014/main" id="{D6F00A90-DD53-4801-840B-69320EC14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8" y="3760"/>
              <a:ext cx="338" cy="233"/>
            </a:xfrm>
            <a:custGeom>
              <a:avLst/>
              <a:gdLst>
                <a:gd name="T0" fmla="*/ 330 w 338"/>
                <a:gd name="T1" fmla="*/ 0 h 233"/>
                <a:gd name="T2" fmla="*/ 184 w 338"/>
                <a:gd name="T3" fmla="*/ 99 h 233"/>
                <a:gd name="T4" fmla="*/ 81 w 338"/>
                <a:gd name="T5" fmla="*/ 172 h 233"/>
                <a:gd name="T6" fmla="*/ 40 w 338"/>
                <a:gd name="T7" fmla="*/ 213 h 233"/>
                <a:gd name="T8" fmla="*/ 0 w 338"/>
                <a:gd name="T9" fmla="*/ 223 h 233"/>
                <a:gd name="T10" fmla="*/ 12 w 338"/>
                <a:gd name="T11" fmla="*/ 233 h 233"/>
                <a:gd name="T12" fmla="*/ 56 w 338"/>
                <a:gd name="T13" fmla="*/ 223 h 233"/>
                <a:gd name="T14" fmla="*/ 149 w 338"/>
                <a:gd name="T15" fmla="*/ 132 h 233"/>
                <a:gd name="T16" fmla="*/ 273 w 338"/>
                <a:gd name="T17" fmla="*/ 53 h 233"/>
                <a:gd name="T18" fmla="*/ 338 w 338"/>
                <a:gd name="T19" fmla="*/ 16 h 233"/>
                <a:gd name="T20" fmla="*/ 330 w 338"/>
                <a:gd name="T21" fmla="*/ 0 h 233"/>
                <a:gd name="T22" fmla="*/ 330 w 338"/>
                <a:gd name="T23" fmla="*/ 0 h 2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38" h="233">
                  <a:moveTo>
                    <a:pt x="330" y="0"/>
                  </a:moveTo>
                  <a:lnTo>
                    <a:pt x="184" y="99"/>
                  </a:lnTo>
                  <a:lnTo>
                    <a:pt x="81" y="172"/>
                  </a:lnTo>
                  <a:lnTo>
                    <a:pt x="40" y="213"/>
                  </a:lnTo>
                  <a:lnTo>
                    <a:pt x="0" y="223"/>
                  </a:lnTo>
                  <a:lnTo>
                    <a:pt x="12" y="233"/>
                  </a:lnTo>
                  <a:lnTo>
                    <a:pt x="56" y="223"/>
                  </a:lnTo>
                  <a:lnTo>
                    <a:pt x="149" y="132"/>
                  </a:lnTo>
                  <a:lnTo>
                    <a:pt x="273" y="53"/>
                  </a:lnTo>
                  <a:lnTo>
                    <a:pt x="338" y="16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4" name="Freeform 272">
              <a:extLst>
                <a:ext uri="{FF2B5EF4-FFF2-40B4-BE49-F238E27FC236}">
                  <a16:creationId xmlns:a16="http://schemas.microsoft.com/office/drawing/2014/main" id="{A2BBBCC2-434F-49A5-A9E6-4042449A9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9" y="3732"/>
              <a:ext cx="730" cy="368"/>
            </a:xfrm>
            <a:custGeom>
              <a:avLst/>
              <a:gdLst>
                <a:gd name="T0" fmla="*/ 145 w 730"/>
                <a:gd name="T1" fmla="*/ 24 h 368"/>
                <a:gd name="T2" fmla="*/ 602 w 730"/>
                <a:gd name="T3" fmla="*/ 12 h 368"/>
                <a:gd name="T4" fmla="*/ 708 w 730"/>
                <a:gd name="T5" fmla="*/ 257 h 368"/>
                <a:gd name="T6" fmla="*/ 196 w 730"/>
                <a:gd name="T7" fmla="*/ 277 h 368"/>
                <a:gd name="T8" fmla="*/ 0 w 730"/>
                <a:gd name="T9" fmla="*/ 368 h 368"/>
                <a:gd name="T10" fmla="*/ 360 w 730"/>
                <a:gd name="T11" fmla="*/ 346 h 368"/>
                <a:gd name="T12" fmla="*/ 329 w 730"/>
                <a:gd name="T13" fmla="*/ 302 h 368"/>
                <a:gd name="T14" fmla="*/ 550 w 730"/>
                <a:gd name="T15" fmla="*/ 277 h 368"/>
                <a:gd name="T16" fmla="*/ 730 w 730"/>
                <a:gd name="T17" fmla="*/ 261 h 368"/>
                <a:gd name="T18" fmla="*/ 605 w 730"/>
                <a:gd name="T19" fmla="*/ 0 h 368"/>
                <a:gd name="T20" fmla="*/ 333 w 730"/>
                <a:gd name="T21" fmla="*/ 4 h 368"/>
                <a:gd name="T22" fmla="*/ 145 w 730"/>
                <a:gd name="T23" fmla="*/ 24 h 368"/>
                <a:gd name="T24" fmla="*/ 145 w 730"/>
                <a:gd name="T25" fmla="*/ 24 h 3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30" h="368">
                  <a:moveTo>
                    <a:pt x="145" y="24"/>
                  </a:moveTo>
                  <a:lnTo>
                    <a:pt x="602" y="12"/>
                  </a:lnTo>
                  <a:lnTo>
                    <a:pt x="708" y="257"/>
                  </a:lnTo>
                  <a:lnTo>
                    <a:pt x="196" y="277"/>
                  </a:lnTo>
                  <a:lnTo>
                    <a:pt x="0" y="368"/>
                  </a:lnTo>
                  <a:lnTo>
                    <a:pt x="360" y="346"/>
                  </a:lnTo>
                  <a:lnTo>
                    <a:pt x="329" y="302"/>
                  </a:lnTo>
                  <a:lnTo>
                    <a:pt x="550" y="277"/>
                  </a:lnTo>
                  <a:lnTo>
                    <a:pt x="730" y="261"/>
                  </a:lnTo>
                  <a:lnTo>
                    <a:pt x="605" y="0"/>
                  </a:lnTo>
                  <a:lnTo>
                    <a:pt x="333" y="4"/>
                  </a:lnTo>
                  <a:lnTo>
                    <a:pt x="145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5" name="Freeform 273">
              <a:extLst>
                <a:ext uri="{FF2B5EF4-FFF2-40B4-BE49-F238E27FC236}">
                  <a16:creationId xmlns:a16="http://schemas.microsoft.com/office/drawing/2014/main" id="{027E9EE7-E36F-42C8-9C7E-0DF9295242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9" y="3965"/>
              <a:ext cx="210" cy="117"/>
            </a:xfrm>
            <a:custGeom>
              <a:avLst/>
              <a:gdLst>
                <a:gd name="T0" fmla="*/ 14 w 210"/>
                <a:gd name="T1" fmla="*/ 24 h 117"/>
                <a:gd name="T2" fmla="*/ 89 w 210"/>
                <a:gd name="T3" fmla="*/ 14 h 117"/>
                <a:gd name="T4" fmla="*/ 188 w 210"/>
                <a:gd name="T5" fmla="*/ 115 h 117"/>
                <a:gd name="T6" fmla="*/ 210 w 210"/>
                <a:gd name="T7" fmla="*/ 117 h 117"/>
                <a:gd name="T8" fmla="*/ 97 w 210"/>
                <a:gd name="T9" fmla="*/ 0 h 117"/>
                <a:gd name="T10" fmla="*/ 0 w 210"/>
                <a:gd name="T11" fmla="*/ 20 h 117"/>
                <a:gd name="T12" fmla="*/ 14 w 210"/>
                <a:gd name="T13" fmla="*/ 24 h 117"/>
                <a:gd name="T14" fmla="*/ 14 w 210"/>
                <a:gd name="T15" fmla="*/ 24 h 1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0" h="117">
                  <a:moveTo>
                    <a:pt x="14" y="24"/>
                  </a:moveTo>
                  <a:lnTo>
                    <a:pt x="89" y="14"/>
                  </a:lnTo>
                  <a:lnTo>
                    <a:pt x="188" y="115"/>
                  </a:lnTo>
                  <a:lnTo>
                    <a:pt x="210" y="117"/>
                  </a:lnTo>
                  <a:lnTo>
                    <a:pt x="97" y="0"/>
                  </a:lnTo>
                  <a:lnTo>
                    <a:pt x="0" y="20"/>
                  </a:lnTo>
                  <a:lnTo>
                    <a:pt x="14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6" name="Freeform 274">
              <a:extLst>
                <a:ext uri="{FF2B5EF4-FFF2-40B4-BE49-F238E27FC236}">
                  <a16:creationId xmlns:a16="http://schemas.microsoft.com/office/drawing/2014/main" id="{F8A55EF5-7250-4DEF-9BF2-F6EF1F349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4" y="3863"/>
              <a:ext cx="383" cy="94"/>
            </a:xfrm>
            <a:custGeom>
              <a:avLst/>
              <a:gdLst>
                <a:gd name="T0" fmla="*/ 203 w 383"/>
                <a:gd name="T1" fmla="*/ 41 h 94"/>
                <a:gd name="T2" fmla="*/ 211 w 383"/>
                <a:gd name="T3" fmla="*/ 69 h 94"/>
                <a:gd name="T4" fmla="*/ 241 w 383"/>
                <a:gd name="T5" fmla="*/ 82 h 94"/>
                <a:gd name="T6" fmla="*/ 373 w 383"/>
                <a:gd name="T7" fmla="*/ 90 h 94"/>
                <a:gd name="T8" fmla="*/ 344 w 383"/>
                <a:gd name="T9" fmla="*/ 5 h 94"/>
                <a:gd name="T10" fmla="*/ 358 w 383"/>
                <a:gd name="T11" fmla="*/ 33 h 94"/>
                <a:gd name="T12" fmla="*/ 383 w 383"/>
                <a:gd name="T13" fmla="*/ 94 h 94"/>
                <a:gd name="T14" fmla="*/ 241 w 383"/>
                <a:gd name="T15" fmla="*/ 94 h 94"/>
                <a:gd name="T16" fmla="*/ 203 w 383"/>
                <a:gd name="T17" fmla="*/ 73 h 94"/>
                <a:gd name="T18" fmla="*/ 189 w 383"/>
                <a:gd name="T19" fmla="*/ 33 h 94"/>
                <a:gd name="T20" fmla="*/ 94 w 383"/>
                <a:gd name="T21" fmla="*/ 37 h 94"/>
                <a:gd name="T22" fmla="*/ 87 w 383"/>
                <a:gd name="T23" fmla="*/ 57 h 94"/>
                <a:gd name="T24" fmla="*/ 47 w 383"/>
                <a:gd name="T25" fmla="*/ 75 h 94"/>
                <a:gd name="T26" fmla="*/ 0 w 383"/>
                <a:gd name="T27" fmla="*/ 82 h 94"/>
                <a:gd name="T28" fmla="*/ 43 w 383"/>
                <a:gd name="T29" fmla="*/ 67 h 94"/>
                <a:gd name="T30" fmla="*/ 75 w 383"/>
                <a:gd name="T31" fmla="*/ 51 h 94"/>
                <a:gd name="T32" fmla="*/ 83 w 383"/>
                <a:gd name="T33" fmla="*/ 33 h 94"/>
                <a:gd name="T34" fmla="*/ 91 w 383"/>
                <a:gd name="T35" fmla="*/ 13 h 94"/>
                <a:gd name="T36" fmla="*/ 59 w 383"/>
                <a:gd name="T37" fmla="*/ 13 h 94"/>
                <a:gd name="T38" fmla="*/ 47 w 383"/>
                <a:gd name="T39" fmla="*/ 33 h 94"/>
                <a:gd name="T40" fmla="*/ 47 w 383"/>
                <a:gd name="T41" fmla="*/ 11 h 94"/>
                <a:gd name="T42" fmla="*/ 108 w 383"/>
                <a:gd name="T43" fmla="*/ 0 h 94"/>
                <a:gd name="T44" fmla="*/ 191 w 383"/>
                <a:gd name="T45" fmla="*/ 5 h 94"/>
                <a:gd name="T46" fmla="*/ 203 w 383"/>
                <a:gd name="T47" fmla="*/ 21 h 94"/>
                <a:gd name="T48" fmla="*/ 203 w 383"/>
                <a:gd name="T49" fmla="*/ 41 h 94"/>
                <a:gd name="T50" fmla="*/ 203 w 383"/>
                <a:gd name="T51" fmla="*/ 41 h 9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83" h="94">
                  <a:moveTo>
                    <a:pt x="203" y="41"/>
                  </a:moveTo>
                  <a:lnTo>
                    <a:pt x="211" y="69"/>
                  </a:lnTo>
                  <a:lnTo>
                    <a:pt x="241" y="82"/>
                  </a:lnTo>
                  <a:lnTo>
                    <a:pt x="373" y="90"/>
                  </a:lnTo>
                  <a:lnTo>
                    <a:pt x="344" y="5"/>
                  </a:lnTo>
                  <a:lnTo>
                    <a:pt x="358" y="33"/>
                  </a:lnTo>
                  <a:lnTo>
                    <a:pt x="383" y="94"/>
                  </a:lnTo>
                  <a:lnTo>
                    <a:pt x="241" y="94"/>
                  </a:lnTo>
                  <a:lnTo>
                    <a:pt x="203" y="73"/>
                  </a:lnTo>
                  <a:lnTo>
                    <a:pt x="189" y="33"/>
                  </a:lnTo>
                  <a:lnTo>
                    <a:pt x="94" y="37"/>
                  </a:lnTo>
                  <a:lnTo>
                    <a:pt x="87" y="57"/>
                  </a:lnTo>
                  <a:lnTo>
                    <a:pt x="47" y="75"/>
                  </a:lnTo>
                  <a:lnTo>
                    <a:pt x="0" y="82"/>
                  </a:lnTo>
                  <a:lnTo>
                    <a:pt x="43" y="67"/>
                  </a:lnTo>
                  <a:lnTo>
                    <a:pt x="75" y="51"/>
                  </a:lnTo>
                  <a:lnTo>
                    <a:pt x="83" y="33"/>
                  </a:lnTo>
                  <a:lnTo>
                    <a:pt x="91" y="13"/>
                  </a:lnTo>
                  <a:lnTo>
                    <a:pt x="59" y="13"/>
                  </a:lnTo>
                  <a:lnTo>
                    <a:pt x="47" y="33"/>
                  </a:lnTo>
                  <a:lnTo>
                    <a:pt x="47" y="11"/>
                  </a:lnTo>
                  <a:lnTo>
                    <a:pt x="108" y="0"/>
                  </a:lnTo>
                  <a:lnTo>
                    <a:pt x="191" y="5"/>
                  </a:lnTo>
                  <a:lnTo>
                    <a:pt x="203" y="21"/>
                  </a:lnTo>
                  <a:lnTo>
                    <a:pt x="203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7" name="Freeform 275">
              <a:extLst>
                <a:ext uri="{FF2B5EF4-FFF2-40B4-BE49-F238E27FC236}">
                  <a16:creationId xmlns:a16="http://schemas.microsoft.com/office/drawing/2014/main" id="{BC050727-4EE2-466B-835F-8980CCCCB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" y="3841"/>
              <a:ext cx="66" cy="108"/>
            </a:xfrm>
            <a:custGeom>
              <a:avLst/>
              <a:gdLst>
                <a:gd name="T0" fmla="*/ 30 w 66"/>
                <a:gd name="T1" fmla="*/ 14 h 108"/>
                <a:gd name="T2" fmla="*/ 14 w 66"/>
                <a:gd name="T3" fmla="*/ 39 h 108"/>
                <a:gd name="T4" fmla="*/ 14 w 66"/>
                <a:gd name="T5" fmla="*/ 104 h 108"/>
                <a:gd name="T6" fmla="*/ 66 w 66"/>
                <a:gd name="T7" fmla="*/ 108 h 108"/>
                <a:gd name="T8" fmla="*/ 0 w 66"/>
                <a:gd name="T9" fmla="*/ 108 h 108"/>
                <a:gd name="T10" fmla="*/ 2 w 66"/>
                <a:gd name="T11" fmla="*/ 47 h 108"/>
                <a:gd name="T12" fmla="*/ 10 w 66"/>
                <a:gd name="T13" fmla="*/ 22 h 108"/>
                <a:gd name="T14" fmla="*/ 30 w 66"/>
                <a:gd name="T15" fmla="*/ 0 h 108"/>
                <a:gd name="T16" fmla="*/ 30 w 66"/>
                <a:gd name="T17" fmla="*/ 14 h 108"/>
                <a:gd name="T18" fmla="*/ 30 w 66"/>
                <a:gd name="T19" fmla="*/ 14 h 1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6" h="108">
                  <a:moveTo>
                    <a:pt x="30" y="14"/>
                  </a:moveTo>
                  <a:lnTo>
                    <a:pt x="14" y="39"/>
                  </a:lnTo>
                  <a:lnTo>
                    <a:pt x="14" y="104"/>
                  </a:lnTo>
                  <a:lnTo>
                    <a:pt x="66" y="108"/>
                  </a:lnTo>
                  <a:lnTo>
                    <a:pt x="0" y="108"/>
                  </a:lnTo>
                  <a:lnTo>
                    <a:pt x="2" y="47"/>
                  </a:lnTo>
                  <a:lnTo>
                    <a:pt x="10" y="22"/>
                  </a:lnTo>
                  <a:lnTo>
                    <a:pt x="30" y="0"/>
                  </a:lnTo>
                  <a:lnTo>
                    <a:pt x="3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8" name="Freeform 276">
              <a:extLst>
                <a:ext uri="{FF2B5EF4-FFF2-40B4-BE49-F238E27FC236}">
                  <a16:creationId xmlns:a16="http://schemas.microsoft.com/office/drawing/2014/main" id="{985A3BBD-AB3F-4E9A-A358-82A10F7DB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3969"/>
              <a:ext cx="621" cy="109"/>
            </a:xfrm>
            <a:custGeom>
              <a:avLst/>
              <a:gdLst>
                <a:gd name="T0" fmla="*/ 619 w 621"/>
                <a:gd name="T1" fmla="*/ 0 h 109"/>
                <a:gd name="T2" fmla="*/ 461 w 621"/>
                <a:gd name="T3" fmla="*/ 73 h 109"/>
                <a:gd name="T4" fmla="*/ 404 w 621"/>
                <a:gd name="T5" fmla="*/ 97 h 109"/>
                <a:gd name="T6" fmla="*/ 0 w 621"/>
                <a:gd name="T7" fmla="*/ 65 h 109"/>
                <a:gd name="T8" fmla="*/ 38 w 621"/>
                <a:gd name="T9" fmla="*/ 109 h 109"/>
                <a:gd name="T10" fmla="*/ 431 w 621"/>
                <a:gd name="T11" fmla="*/ 105 h 109"/>
                <a:gd name="T12" fmla="*/ 621 w 621"/>
                <a:gd name="T13" fmla="*/ 10 h 109"/>
                <a:gd name="T14" fmla="*/ 619 w 621"/>
                <a:gd name="T15" fmla="*/ 0 h 109"/>
                <a:gd name="T16" fmla="*/ 619 w 621"/>
                <a:gd name="T17" fmla="*/ 0 h 1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21" h="109">
                  <a:moveTo>
                    <a:pt x="619" y="0"/>
                  </a:moveTo>
                  <a:lnTo>
                    <a:pt x="461" y="73"/>
                  </a:lnTo>
                  <a:lnTo>
                    <a:pt x="404" y="97"/>
                  </a:lnTo>
                  <a:lnTo>
                    <a:pt x="0" y="65"/>
                  </a:lnTo>
                  <a:lnTo>
                    <a:pt x="38" y="109"/>
                  </a:lnTo>
                  <a:lnTo>
                    <a:pt x="431" y="105"/>
                  </a:lnTo>
                  <a:lnTo>
                    <a:pt x="621" y="10"/>
                  </a:lnTo>
                  <a:lnTo>
                    <a:pt x="6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59" name="Freeform 277">
              <a:extLst>
                <a:ext uri="{FF2B5EF4-FFF2-40B4-BE49-F238E27FC236}">
                  <a16:creationId xmlns:a16="http://schemas.microsoft.com/office/drawing/2014/main" id="{685C0013-6A84-4E56-A99F-0D7E33EAA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4" y="3066"/>
              <a:ext cx="178" cy="518"/>
            </a:xfrm>
            <a:custGeom>
              <a:avLst/>
              <a:gdLst>
                <a:gd name="T0" fmla="*/ 166 w 178"/>
                <a:gd name="T1" fmla="*/ 46 h 518"/>
                <a:gd name="T2" fmla="*/ 140 w 178"/>
                <a:gd name="T3" fmla="*/ 117 h 518"/>
                <a:gd name="T4" fmla="*/ 111 w 178"/>
                <a:gd name="T5" fmla="*/ 184 h 518"/>
                <a:gd name="T6" fmla="*/ 26 w 178"/>
                <a:gd name="T7" fmla="*/ 320 h 518"/>
                <a:gd name="T8" fmla="*/ 0 w 178"/>
                <a:gd name="T9" fmla="*/ 370 h 518"/>
                <a:gd name="T10" fmla="*/ 14 w 178"/>
                <a:gd name="T11" fmla="*/ 427 h 518"/>
                <a:gd name="T12" fmla="*/ 26 w 178"/>
                <a:gd name="T13" fmla="*/ 474 h 518"/>
                <a:gd name="T14" fmla="*/ 26 w 178"/>
                <a:gd name="T15" fmla="*/ 494 h 518"/>
                <a:gd name="T16" fmla="*/ 16 w 178"/>
                <a:gd name="T17" fmla="*/ 510 h 518"/>
                <a:gd name="T18" fmla="*/ 24 w 178"/>
                <a:gd name="T19" fmla="*/ 518 h 518"/>
                <a:gd name="T20" fmla="*/ 39 w 178"/>
                <a:gd name="T21" fmla="*/ 492 h 518"/>
                <a:gd name="T22" fmla="*/ 26 w 178"/>
                <a:gd name="T23" fmla="*/ 419 h 518"/>
                <a:gd name="T24" fmla="*/ 22 w 178"/>
                <a:gd name="T25" fmla="*/ 370 h 518"/>
                <a:gd name="T26" fmla="*/ 43 w 178"/>
                <a:gd name="T27" fmla="*/ 318 h 518"/>
                <a:gd name="T28" fmla="*/ 107 w 178"/>
                <a:gd name="T29" fmla="*/ 208 h 518"/>
                <a:gd name="T30" fmla="*/ 158 w 178"/>
                <a:gd name="T31" fmla="*/ 113 h 518"/>
                <a:gd name="T32" fmla="*/ 178 w 178"/>
                <a:gd name="T33" fmla="*/ 65 h 518"/>
                <a:gd name="T34" fmla="*/ 178 w 178"/>
                <a:gd name="T35" fmla="*/ 34 h 518"/>
                <a:gd name="T36" fmla="*/ 178 w 178"/>
                <a:gd name="T37" fmla="*/ 0 h 518"/>
                <a:gd name="T38" fmla="*/ 162 w 178"/>
                <a:gd name="T39" fmla="*/ 0 h 518"/>
                <a:gd name="T40" fmla="*/ 166 w 178"/>
                <a:gd name="T41" fmla="*/ 46 h 518"/>
                <a:gd name="T42" fmla="*/ 166 w 178"/>
                <a:gd name="T43" fmla="*/ 46 h 51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8" h="518">
                  <a:moveTo>
                    <a:pt x="166" y="46"/>
                  </a:moveTo>
                  <a:lnTo>
                    <a:pt x="140" y="117"/>
                  </a:lnTo>
                  <a:lnTo>
                    <a:pt x="111" y="184"/>
                  </a:lnTo>
                  <a:lnTo>
                    <a:pt x="26" y="320"/>
                  </a:lnTo>
                  <a:lnTo>
                    <a:pt x="0" y="370"/>
                  </a:lnTo>
                  <a:lnTo>
                    <a:pt x="14" y="427"/>
                  </a:lnTo>
                  <a:lnTo>
                    <a:pt x="26" y="474"/>
                  </a:lnTo>
                  <a:lnTo>
                    <a:pt x="26" y="494"/>
                  </a:lnTo>
                  <a:lnTo>
                    <a:pt x="16" y="510"/>
                  </a:lnTo>
                  <a:lnTo>
                    <a:pt x="24" y="518"/>
                  </a:lnTo>
                  <a:lnTo>
                    <a:pt x="39" y="492"/>
                  </a:lnTo>
                  <a:lnTo>
                    <a:pt x="26" y="419"/>
                  </a:lnTo>
                  <a:lnTo>
                    <a:pt x="22" y="370"/>
                  </a:lnTo>
                  <a:lnTo>
                    <a:pt x="43" y="318"/>
                  </a:lnTo>
                  <a:lnTo>
                    <a:pt x="107" y="208"/>
                  </a:lnTo>
                  <a:lnTo>
                    <a:pt x="158" y="113"/>
                  </a:lnTo>
                  <a:lnTo>
                    <a:pt x="178" y="65"/>
                  </a:lnTo>
                  <a:lnTo>
                    <a:pt x="178" y="34"/>
                  </a:lnTo>
                  <a:lnTo>
                    <a:pt x="178" y="0"/>
                  </a:lnTo>
                  <a:lnTo>
                    <a:pt x="162" y="0"/>
                  </a:lnTo>
                  <a:lnTo>
                    <a:pt x="166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0" name="Freeform 278">
              <a:extLst>
                <a:ext uri="{FF2B5EF4-FFF2-40B4-BE49-F238E27FC236}">
                  <a16:creationId xmlns:a16="http://schemas.microsoft.com/office/drawing/2014/main" id="{F3C4CFAD-D274-4542-9A1A-F237F31CA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" y="3197"/>
              <a:ext cx="142" cy="521"/>
            </a:xfrm>
            <a:custGeom>
              <a:avLst/>
              <a:gdLst>
                <a:gd name="T0" fmla="*/ 97 w 142"/>
                <a:gd name="T1" fmla="*/ 8 h 521"/>
                <a:gd name="T2" fmla="*/ 49 w 142"/>
                <a:gd name="T3" fmla="*/ 166 h 521"/>
                <a:gd name="T4" fmla="*/ 53 w 142"/>
                <a:gd name="T5" fmla="*/ 227 h 521"/>
                <a:gd name="T6" fmla="*/ 105 w 142"/>
                <a:gd name="T7" fmla="*/ 235 h 521"/>
                <a:gd name="T8" fmla="*/ 124 w 142"/>
                <a:gd name="T9" fmla="*/ 219 h 521"/>
                <a:gd name="T10" fmla="*/ 130 w 142"/>
                <a:gd name="T11" fmla="*/ 160 h 521"/>
                <a:gd name="T12" fmla="*/ 142 w 142"/>
                <a:gd name="T13" fmla="*/ 148 h 521"/>
                <a:gd name="T14" fmla="*/ 140 w 142"/>
                <a:gd name="T15" fmla="*/ 213 h 521"/>
                <a:gd name="T16" fmla="*/ 122 w 142"/>
                <a:gd name="T17" fmla="*/ 243 h 521"/>
                <a:gd name="T18" fmla="*/ 53 w 142"/>
                <a:gd name="T19" fmla="*/ 243 h 521"/>
                <a:gd name="T20" fmla="*/ 20 w 142"/>
                <a:gd name="T21" fmla="*/ 426 h 521"/>
                <a:gd name="T22" fmla="*/ 12 w 142"/>
                <a:gd name="T23" fmla="*/ 521 h 521"/>
                <a:gd name="T24" fmla="*/ 0 w 142"/>
                <a:gd name="T25" fmla="*/ 517 h 521"/>
                <a:gd name="T26" fmla="*/ 8 w 142"/>
                <a:gd name="T27" fmla="*/ 413 h 521"/>
                <a:gd name="T28" fmla="*/ 37 w 142"/>
                <a:gd name="T29" fmla="*/ 227 h 521"/>
                <a:gd name="T30" fmla="*/ 41 w 142"/>
                <a:gd name="T31" fmla="*/ 154 h 521"/>
                <a:gd name="T32" fmla="*/ 81 w 142"/>
                <a:gd name="T33" fmla="*/ 0 h 521"/>
                <a:gd name="T34" fmla="*/ 97 w 142"/>
                <a:gd name="T35" fmla="*/ 8 h 521"/>
                <a:gd name="T36" fmla="*/ 97 w 142"/>
                <a:gd name="T37" fmla="*/ 8 h 5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521">
                  <a:moveTo>
                    <a:pt x="97" y="8"/>
                  </a:moveTo>
                  <a:lnTo>
                    <a:pt x="49" y="166"/>
                  </a:lnTo>
                  <a:lnTo>
                    <a:pt x="53" y="227"/>
                  </a:lnTo>
                  <a:lnTo>
                    <a:pt x="105" y="235"/>
                  </a:lnTo>
                  <a:lnTo>
                    <a:pt x="124" y="219"/>
                  </a:lnTo>
                  <a:lnTo>
                    <a:pt x="130" y="160"/>
                  </a:lnTo>
                  <a:lnTo>
                    <a:pt x="142" y="148"/>
                  </a:lnTo>
                  <a:lnTo>
                    <a:pt x="140" y="213"/>
                  </a:lnTo>
                  <a:lnTo>
                    <a:pt x="122" y="243"/>
                  </a:lnTo>
                  <a:lnTo>
                    <a:pt x="53" y="243"/>
                  </a:lnTo>
                  <a:lnTo>
                    <a:pt x="20" y="426"/>
                  </a:lnTo>
                  <a:lnTo>
                    <a:pt x="12" y="521"/>
                  </a:lnTo>
                  <a:lnTo>
                    <a:pt x="0" y="517"/>
                  </a:lnTo>
                  <a:lnTo>
                    <a:pt x="8" y="413"/>
                  </a:lnTo>
                  <a:lnTo>
                    <a:pt x="37" y="227"/>
                  </a:lnTo>
                  <a:lnTo>
                    <a:pt x="41" y="154"/>
                  </a:lnTo>
                  <a:lnTo>
                    <a:pt x="81" y="0"/>
                  </a:lnTo>
                  <a:lnTo>
                    <a:pt x="97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1" name="Freeform 279">
              <a:extLst>
                <a:ext uri="{FF2B5EF4-FFF2-40B4-BE49-F238E27FC236}">
                  <a16:creationId xmlns:a16="http://schemas.microsoft.com/office/drawing/2014/main" id="{80502D0E-DEDD-477D-81D3-BAD328C3B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" y="3011"/>
              <a:ext cx="105" cy="190"/>
            </a:xfrm>
            <a:custGeom>
              <a:avLst/>
              <a:gdLst>
                <a:gd name="T0" fmla="*/ 49 w 105"/>
                <a:gd name="T1" fmla="*/ 22 h 190"/>
                <a:gd name="T2" fmla="*/ 20 w 105"/>
                <a:gd name="T3" fmla="*/ 69 h 190"/>
                <a:gd name="T4" fmla="*/ 53 w 105"/>
                <a:gd name="T5" fmla="*/ 140 h 190"/>
                <a:gd name="T6" fmla="*/ 105 w 105"/>
                <a:gd name="T7" fmla="*/ 158 h 190"/>
                <a:gd name="T8" fmla="*/ 89 w 105"/>
                <a:gd name="T9" fmla="*/ 190 h 190"/>
                <a:gd name="T10" fmla="*/ 30 w 105"/>
                <a:gd name="T11" fmla="*/ 148 h 190"/>
                <a:gd name="T12" fmla="*/ 0 w 105"/>
                <a:gd name="T13" fmla="*/ 115 h 190"/>
                <a:gd name="T14" fmla="*/ 0 w 105"/>
                <a:gd name="T15" fmla="*/ 73 h 190"/>
                <a:gd name="T16" fmla="*/ 12 w 105"/>
                <a:gd name="T17" fmla="*/ 39 h 190"/>
                <a:gd name="T18" fmla="*/ 30 w 105"/>
                <a:gd name="T19" fmla="*/ 18 h 190"/>
                <a:gd name="T20" fmla="*/ 65 w 105"/>
                <a:gd name="T21" fmla="*/ 6 h 190"/>
                <a:gd name="T22" fmla="*/ 97 w 105"/>
                <a:gd name="T23" fmla="*/ 0 h 190"/>
                <a:gd name="T24" fmla="*/ 97 w 105"/>
                <a:gd name="T25" fmla="*/ 14 h 190"/>
                <a:gd name="T26" fmla="*/ 49 w 105"/>
                <a:gd name="T27" fmla="*/ 22 h 190"/>
                <a:gd name="T28" fmla="*/ 49 w 105"/>
                <a:gd name="T29" fmla="*/ 22 h 1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5" h="190">
                  <a:moveTo>
                    <a:pt x="49" y="22"/>
                  </a:moveTo>
                  <a:lnTo>
                    <a:pt x="20" y="69"/>
                  </a:lnTo>
                  <a:lnTo>
                    <a:pt x="53" y="140"/>
                  </a:lnTo>
                  <a:lnTo>
                    <a:pt x="105" y="158"/>
                  </a:lnTo>
                  <a:lnTo>
                    <a:pt x="89" y="190"/>
                  </a:lnTo>
                  <a:lnTo>
                    <a:pt x="30" y="148"/>
                  </a:lnTo>
                  <a:lnTo>
                    <a:pt x="0" y="115"/>
                  </a:lnTo>
                  <a:lnTo>
                    <a:pt x="0" y="73"/>
                  </a:lnTo>
                  <a:lnTo>
                    <a:pt x="12" y="39"/>
                  </a:lnTo>
                  <a:lnTo>
                    <a:pt x="30" y="18"/>
                  </a:lnTo>
                  <a:lnTo>
                    <a:pt x="65" y="6"/>
                  </a:lnTo>
                  <a:lnTo>
                    <a:pt x="97" y="0"/>
                  </a:lnTo>
                  <a:lnTo>
                    <a:pt x="97" y="14"/>
                  </a:lnTo>
                  <a:lnTo>
                    <a:pt x="49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2" name="Freeform 280">
              <a:extLst>
                <a:ext uri="{FF2B5EF4-FFF2-40B4-BE49-F238E27FC236}">
                  <a16:creationId xmlns:a16="http://schemas.microsoft.com/office/drawing/2014/main" id="{ABF2AD60-FA82-4247-BD68-EB0652A16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0" y="2479"/>
              <a:ext cx="356" cy="463"/>
            </a:xfrm>
            <a:custGeom>
              <a:avLst/>
              <a:gdLst>
                <a:gd name="T0" fmla="*/ 322 w 356"/>
                <a:gd name="T1" fmla="*/ 8 h 463"/>
                <a:gd name="T2" fmla="*/ 271 w 356"/>
                <a:gd name="T3" fmla="*/ 18 h 463"/>
                <a:gd name="T4" fmla="*/ 231 w 356"/>
                <a:gd name="T5" fmla="*/ 26 h 463"/>
                <a:gd name="T6" fmla="*/ 142 w 356"/>
                <a:gd name="T7" fmla="*/ 72 h 463"/>
                <a:gd name="T8" fmla="*/ 87 w 356"/>
                <a:gd name="T9" fmla="*/ 220 h 463"/>
                <a:gd name="T10" fmla="*/ 81 w 356"/>
                <a:gd name="T11" fmla="*/ 265 h 463"/>
                <a:gd name="T12" fmla="*/ 55 w 356"/>
                <a:gd name="T13" fmla="*/ 376 h 463"/>
                <a:gd name="T14" fmla="*/ 41 w 356"/>
                <a:gd name="T15" fmla="*/ 411 h 463"/>
                <a:gd name="T16" fmla="*/ 0 w 356"/>
                <a:gd name="T17" fmla="*/ 463 h 463"/>
                <a:gd name="T18" fmla="*/ 33 w 356"/>
                <a:gd name="T19" fmla="*/ 398 h 463"/>
                <a:gd name="T20" fmla="*/ 69 w 356"/>
                <a:gd name="T21" fmla="*/ 269 h 463"/>
                <a:gd name="T22" fmla="*/ 75 w 356"/>
                <a:gd name="T23" fmla="*/ 208 h 463"/>
                <a:gd name="T24" fmla="*/ 124 w 356"/>
                <a:gd name="T25" fmla="*/ 68 h 463"/>
                <a:gd name="T26" fmla="*/ 162 w 356"/>
                <a:gd name="T27" fmla="*/ 50 h 463"/>
                <a:gd name="T28" fmla="*/ 225 w 356"/>
                <a:gd name="T29" fmla="*/ 16 h 463"/>
                <a:gd name="T30" fmla="*/ 294 w 356"/>
                <a:gd name="T31" fmla="*/ 4 h 463"/>
                <a:gd name="T32" fmla="*/ 356 w 356"/>
                <a:gd name="T33" fmla="*/ 0 h 463"/>
                <a:gd name="T34" fmla="*/ 322 w 356"/>
                <a:gd name="T35" fmla="*/ 8 h 463"/>
                <a:gd name="T36" fmla="*/ 322 w 356"/>
                <a:gd name="T37" fmla="*/ 8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56" h="463">
                  <a:moveTo>
                    <a:pt x="322" y="8"/>
                  </a:moveTo>
                  <a:lnTo>
                    <a:pt x="271" y="18"/>
                  </a:lnTo>
                  <a:lnTo>
                    <a:pt x="231" y="26"/>
                  </a:lnTo>
                  <a:lnTo>
                    <a:pt x="142" y="72"/>
                  </a:lnTo>
                  <a:lnTo>
                    <a:pt x="87" y="220"/>
                  </a:lnTo>
                  <a:lnTo>
                    <a:pt x="81" y="265"/>
                  </a:lnTo>
                  <a:lnTo>
                    <a:pt x="55" y="376"/>
                  </a:lnTo>
                  <a:lnTo>
                    <a:pt x="41" y="411"/>
                  </a:lnTo>
                  <a:lnTo>
                    <a:pt x="0" y="463"/>
                  </a:lnTo>
                  <a:lnTo>
                    <a:pt x="33" y="398"/>
                  </a:lnTo>
                  <a:lnTo>
                    <a:pt x="69" y="269"/>
                  </a:lnTo>
                  <a:lnTo>
                    <a:pt x="75" y="208"/>
                  </a:lnTo>
                  <a:lnTo>
                    <a:pt x="124" y="68"/>
                  </a:lnTo>
                  <a:lnTo>
                    <a:pt x="162" y="50"/>
                  </a:lnTo>
                  <a:lnTo>
                    <a:pt x="225" y="16"/>
                  </a:lnTo>
                  <a:lnTo>
                    <a:pt x="294" y="4"/>
                  </a:lnTo>
                  <a:lnTo>
                    <a:pt x="356" y="0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3" name="Freeform 281">
              <a:extLst>
                <a:ext uri="{FF2B5EF4-FFF2-40B4-BE49-F238E27FC236}">
                  <a16:creationId xmlns:a16="http://schemas.microsoft.com/office/drawing/2014/main" id="{3A5AA2D7-4DB7-4446-B0A0-F10B99B4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2280"/>
              <a:ext cx="412" cy="658"/>
            </a:xfrm>
            <a:custGeom>
              <a:avLst/>
              <a:gdLst>
                <a:gd name="T0" fmla="*/ 95 w 412"/>
                <a:gd name="T1" fmla="*/ 138 h 658"/>
                <a:gd name="T2" fmla="*/ 99 w 412"/>
                <a:gd name="T3" fmla="*/ 170 h 658"/>
                <a:gd name="T4" fmla="*/ 80 w 412"/>
                <a:gd name="T5" fmla="*/ 190 h 658"/>
                <a:gd name="T6" fmla="*/ 36 w 412"/>
                <a:gd name="T7" fmla="*/ 209 h 658"/>
                <a:gd name="T8" fmla="*/ 10 w 412"/>
                <a:gd name="T9" fmla="*/ 235 h 658"/>
                <a:gd name="T10" fmla="*/ 0 w 412"/>
                <a:gd name="T11" fmla="*/ 300 h 658"/>
                <a:gd name="T12" fmla="*/ 6 w 412"/>
                <a:gd name="T13" fmla="*/ 356 h 658"/>
                <a:gd name="T14" fmla="*/ 16 w 412"/>
                <a:gd name="T15" fmla="*/ 375 h 658"/>
                <a:gd name="T16" fmla="*/ 72 w 412"/>
                <a:gd name="T17" fmla="*/ 385 h 658"/>
                <a:gd name="T18" fmla="*/ 121 w 412"/>
                <a:gd name="T19" fmla="*/ 389 h 658"/>
                <a:gd name="T20" fmla="*/ 111 w 412"/>
                <a:gd name="T21" fmla="*/ 439 h 658"/>
                <a:gd name="T22" fmla="*/ 72 w 412"/>
                <a:gd name="T23" fmla="*/ 547 h 658"/>
                <a:gd name="T24" fmla="*/ 56 w 412"/>
                <a:gd name="T25" fmla="*/ 622 h 658"/>
                <a:gd name="T26" fmla="*/ 58 w 412"/>
                <a:gd name="T27" fmla="*/ 652 h 658"/>
                <a:gd name="T28" fmla="*/ 68 w 412"/>
                <a:gd name="T29" fmla="*/ 658 h 658"/>
                <a:gd name="T30" fmla="*/ 72 w 412"/>
                <a:gd name="T31" fmla="*/ 610 h 658"/>
                <a:gd name="T32" fmla="*/ 76 w 412"/>
                <a:gd name="T33" fmla="*/ 561 h 658"/>
                <a:gd name="T34" fmla="*/ 117 w 412"/>
                <a:gd name="T35" fmla="*/ 452 h 658"/>
                <a:gd name="T36" fmla="*/ 141 w 412"/>
                <a:gd name="T37" fmla="*/ 389 h 658"/>
                <a:gd name="T38" fmla="*/ 216 w 412"/>
                <a:gd name="T39" fmla="*/ 383 h 658"/>
                <a:gd name="T40" fmla="*/ 258 w 412"/>
                <a:gd name="T41" fmla="*/ 367 h 658"/>
                <a:gd name="T42" fmla="*/ 309 w 412"/>
                <a:gd name="T43" fmla="*/ 304 h 658"/>
                <a:gd name="T44" fmla="*/ 362 w 412"/>
                <a:gd name="T45" fmla="*/ 225 h 658"/>
                <a:gd name="T46" fmla="*/ 386 w 412"/>
                <a:gd name="T47" fmla="*/ 205 h 658"/>
                <a:gd name="T48" fmla="*/ 412 w 412"/>
                <a:gd name="T49" fmla="*/ 192 h 658"/>
                <a:gd name="T50" fmla="*/ 394 w 412"/>
                <a:gd name="T51" fmla="*/ 190 h 658"/>
                <a:gd name="T52" fmla="*/ 368 w 412"/>
                <a:gd name="T53" fmla="*/ 205 h 658"/>
                <a:gd name="T54" fmla="*/ 339 w 412"/>
                <a:gd name="T55" fmla="*/ 239 h 658"/>
                <a:gd name="T56" fmla="*/ 289 w 412"/>
                <a:gd name="T57" fmla="*/ 316 h 658"/>
                <a:gd name="T58" fmla="*/ 254 w 412"/>
                <a:gd name="T59" fmla="*/ 356 h 658"/>
                <a:gd name="T60" fmla="*/ 220 w 412"/>
                <a:gd name="T61" fmla="*/ 369 h 658"/>
                <a:gd name="T62" fmla="*/ 159 w 412"/>
                <a:gd name="T63" fmla="*/ 379 h 658"/>
                <a:gd name="T64" fmla="*/ 93 w 412"/>
                <a:gd name="T65" fmla="*/ 377 h 658"/>
                <a:gd name="T66" fmla="*/ 40 w 412"/>
                <a:gd name="T67" fmla="*/ 373 h 658"/>
                <a:gd name="T68" fmla="*/ 20 w 412"/>
                <a:gd name="T69" fmla="*/ 352 h 658"/>
                <a:gd name="T70" fmla="*/ 14 w 412"/>
                <a:gd name="T71" fmla="*/ 308 h 658"/>
                <a:gd name="T72" fmla="*/ 20 w 412"/>
                <a:gd name="T73" fmla="*/ 251 h 658"/>
                <a:gd name="T74" fmla="*/ 32 w 412"/>
                <a:gd name="T75" fmla="*/ 225 h 658"/>
                <a:gd name="T76" fmla="*/ 52 w 412"/>
                <a:gd name="T77" fmla="*/ 213 h 658"/>
                <a:gd name="T78" fmla="*/ 87 w 412"/>
                <a:gd name="T79" fmla="*/ 203 h 658"/>
                <a:gd name="T80" fmla="*/ 113 w 412"/>
                <a:gd name="T81" fmla="*/ 211 h 658"/>
                <a:gd name="T82" fmla="*/ 137 w 412"/>
                <a:gd name="T83" fmla="*/ 227 h 658"/>
                <a:gd name="T84" fmla="*/ 125 w 412"/>
                <a:gd name="T85" fmla="*/ 158 h 658"/>
                <a:gd name="T86" fmla="*/ 129 w 412"/>
                <a:gd name="T87" fmla="*/ 122 h 658"/>
                <a:gd name="T88" fmla="*/ 149 w 412"/>
                <a:gd name="T89" fmla="*/ 91 h 658"/>
                <a:gd name="T90" fmla="*/ 196 w 412"/>
                <a:gd name="T91" fmla="*/ 39 h 658"/>
                <a:gd name="T92" fmla="*/ 204 w 412"/>
                <a:gd name="T93" fmla="*/ 0 h 658"/>
                <a:gd name="T94" fmla="*/ 184 w 412"/>
                <a:gd name="T95" fmla="*/ 45 h 658"/>
                <a:gd name="T96" fmla="*/ 121 w 412"/>
                <a:gd name="T97" fmla="*/ 99 h 658"/>
                <a:gd name="T98" fmla="*/ 68 w 412"/>
                <a:gd name="T99" fmla="*/ 140 h 658"/>
                <a:gd name="T100" fmla="*/ 42 w 412"/>
                <a:gd name="T101" fmla="*/ 150 h 658"/>
                <a:gd name="T102" fmla="*/ 24 w 412"/>
                <a:gd name="T103" fmla="*/ 148 h 658"/>
                <a:gd name="T104" fmla="*/ 32 w 412"/>
                <a:gd name="T105" fmla="*/ 156 h 658"/>
                <a:gd name="T106" fmla="*/ 54 w 412"/>
                <a:gd name="T107" fmla="*/ 156 h 658"/>
                <a:gd name="T108" fmla="*/ 95 w 412"/>
                <a:gd name="T109" fmla="*/ 138 h 658"/>
                <a:gd name="T110" fmla="*/ 95 w 412"/>
                <a:gd name="T111" fmla="*/ 138 h 65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412" h="658">
                  <a:moveTo>
                    <a:pt x="95" y="138"/>
                  </a:moveTo>
                  <a:lnTo>
                    <a:pt x="99" y="170"/>
                  </a:lnTo>
                  <a:lnTo>
                    <a:pt x="80" y="190"/>
                  </a:lnTo>
                  <a:lnTo>
                    <a:pt x="36" y="209"/>
                  </a:lnTo>
                  <a:lnTo>
                    <a:pt x="10" y="235"/>
                  </a:lnTo>
                  <a:lnTo>
                    <a:pt x="0" y="300"/>
                  </a:lnTo>
                  <a:lnTo>
                    <a:pt x="6" y="356"/>
                  </a:lnTo>
                  <a:lnTo>
                    <a:pt x="16" y="375"/>
                  </a:lnTo>
                  <a:lnTo>
                    <a:pt x="72" y="385"/>
                  </a:lnTo>
                  <a:lnTo>
                    <a:pt x="121" y="389"/>
                  </a:lnTo>
                  <a:lnTo>
                    <a:pt x="111" y="439"/>
                  </a:lnTo>
                  <a:lnTo>
                    <a:pt x="72" y="547"/>
                  </a:lnTo>
                  <a:lnTo>
                    <a:pt x="56" y="622"/>
                  </a:lnTo>
                  <a:lnTo>
                    <a:pt x="58" y="652"/>
                  </a:lnTo>
                  <a:lnTo>
                    <a:pt x="68" y="658"/>
                  </a:lnTo>
                  <a:lnTo>
                    <a:pt x="72" y="610"/>
                  </a:lnTo>
                  <a:lnTo>
                    <a:pt x="76" y="561"/>
                  </a:lnTo>
                  <a:lnTo>
                    <a:pt x="117" y="452"/>
                  </a:lnTo>
                  <a:lnTo>
                    <a:pt x="141" y="389"/>
                  </a:lnTo>
                  <a:lnTo>
                    <a:pt x="216" y="383"/>
                  </a:lnTo>
                  <a:lnTo>
                    <a:pt x="258" y="367"/>
                  </a:lnTo>
                  <a:lnTo>
                    <a:pt x="309" y="304"/>
                  </a:lnTo>
                  <a:lnTo>
                    <a:pt x="362" y="225"/>
                  </a:lnTo>
                  <a:lnTo>
                    <a:pt x="386" y="205"/>
                  </a:lnTo>
                  <a:lnTo>
                    <a:pt x="412" y="192"/>
                  </a:lnTo>
                  <a:lnTo>
                    <a:pt x="394" y="190"/>
                  </a:lnTo>
                  <a:lnTo>
                    <a:pt x="368" y="205"/>
                  </a:lnTo>
                  <a:lnTo>
                    <a:pt x="339" y="239"/>
                  </a:lnTo>
                  <a:lnTo>
                    <a:pt x="289" y="316"/>
                  </a:lnTo>
                  <a:lnTo>
                    <a:pt x="254" y="356"/>
                  </a:lnTo>
                  <a:lnTo>
                    <a:pt x="220" y="369"/>
                  </a:lnTo>
                  <a:lnTo>
                    <a:pt x="159" y="379"/>
                  </a:lnTo>
                  <a:lnTo>
                    <a:pt x="93" y="377"/>
                  </a:lnTo>
                  <a:lnTo>
                    <a:pt x="40" y="373"/>
                  </a:lnTo>
                  <a:lnTo>
                    <a:pt x="20" y="352"/>
                  </a:lnTo>
                  <a:lnTo>
                    <a:pt x="14" y="308"/>
                  </a:lnTo>
                  <a:lnTo>
                    <a:pt x="20" y="251"/>
                  </a:lnTo>
                  <a:lnTo>
                    <a:pt x="32" y="225"/>
                  </a:lnTo>
                  <a:lnTo>
                    <a:pt x="52" y="213"/>
                  </a:lnTo>
                  <a:lnTo>
                    <a:pt x="87" y="203"/>
                  </a:lnTo>
                  <a:lnTo>
                    <a:pt x="113" y="211"/>
                  </a:lnTo>
                  <a:lnTo>
                    <a:pt x="137" y="227"/>
                  </a:lnTo>
                  <a:lnTo>
                    <a:pt x="125" y="158"/>
                  </a:lnTo>
                  <a:lnTo>
                    <a:pt x="129" y="122"/>
                  </a:lnTo>
                  <a:lnTo>
                    <a:pt x="149" y="91"/>
                  </a:lnTo>
                  <a:lnTo>
                    <a:pt x="196" y="39"/>
                  </a:lnTo>
                  <a:lnTo>
                    <a:pt x="204" y="0"/>
                  </a:lnTo>
                  <a:lnTo>
                    <a:pt x="184" y="45"/>
                  </a:lnTo>
                  <a:lnTo>
                    <a:pt x="121" y="99"/>
                  </a:lnTo>
                  <a:lnTo>
                    <a:pt x="68" y="140"/>
                  </a:lnTo>
                  <a:lnTo>
                    <a:pt x="42" y="150"/>
                  </a:lnTo>
                  <a:lnTo>
                    <a:pt x="24" y="148"/>
                  </a:lnTo>
                  <a:lnTo>
                    <a:pt x="32" y="156"/>
                  </a:lnTo>
                  <a:lnTo>
                    <a:pt x="54" y="156"/>
                  </a:lnTo>
                  <a:lnTo>
                    <a:pt x="95" y="1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4" name="Freeform 282">
              <a:extLst>
                <a:ext uri="{FF2B5EF4-FFF2-40B4-BE49-F238E27FC236}">
                  <a16:creationId xmlns:a16="http://schemas.microsoft.com/office/drawing/2014/main" id="{1929EFC2-F58C-42B9-BC85-AC13E08BF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" y="2067"/>
              <a:ext cx="157" cy="369"/>
            </a:xfrm>
            <a:custGeom>
              <a:avLst/>
              <a:gdLst>
                <a:gd name="T0" fmla="*/ 20 w 157"/>
                <a:gd name="T1" fmla="*/ 0 h 369"/>
                <a:gd name="T2" fmla="*/ 8 w 157"/>
                <a:gd name="T3" fmla="*/ 39 h 369"/>
                <a:gd name="T4" fmla="*/ 4 w 157"/>
                <a:gd name="T5" fmla="*/ 79 h 369"/>
                <a:gd name="T6" fmla="*/ 4 w 157"/>
                <a:gd name="T7" fmla="*/ 112 h 369"/>
                <a:gd name="T8" fmla="*/ 8 w 157"/>
                <a:gd name="T9" fmla="*/ 124 h 369"/>
                <a:gd name="T10" fmla="*/ 32 w 157"/>
                <a:gd name="T11" fmla="*/ 136 h 369"/>
                <a:gd name="T12" fmla="*/ 48 w 157"/>
                <a:gd name="T13" fmla="*/ 148 h 369"/>
                <a:gd name="T14" fmla="*/ 48 w 157"/>
                <a:gd name="T15" fmla="*/ 160 h 369"/>
                <a:gd name="T16" fmla="*/ 44 w 157"/>
                <a:gd name="T17" fmla="*/ 203 h 369"/>
                <a:gd name="T18" fmla="*/ 38 w 157"/>
                <a:gd name="T19" fmla="*/ 225 h 369"/>
                <a:gd name="T20" fmla="*/ 44 w 157"/>
                <a:gd name="T21" fmla="*/ 243 h 369"/>
                <a:gd name="T22" fmla="*/ 52 w 157"/>
                <a:gd name="T23" fmla="*/ 248 h 369"/>
                <a:gd name="T24" fmla="*/ 72 w 157"/>
                <a:gd name="T25" fmla="*/ 239 h 369"/>
                <a:gd name="T26" fmla="*/ 105 w 157"/>
                <a:gd name="T27" fmla="*/ 243 h 369"/>
                <a:gd name="T28" fmla="*/ 99 w 157"/>
                <a:gd name="T29" fmla="*/ 246 h 369"/>
                <a:gd name="T30" fmla="*/ 82 w 157"/>
                <a:gd name="T31" fmla="*/ 252 h 369"/>
                <a:gd name="T32" fmla="*/ 84 w 157"/>
                <a:gd name="T33" fmla="*/ 266 h 369"/>
                <a:gd name="T34" fmla="*/ 68 w 157"/>
                <a:gd name="T35" fmla="*/ 274 h 369"/>
                <a:gd name="T36" fmla="*/ 72 w 157"/>
                <a:gd name="T37" fmla="*/ 286 h 369"/>
                <a:gd name="T38" fmla="*/ 78 w 157"/>
                <a:gd name="T39" fmla="*/ 282 h 369"/>
                <a:gd name="T40" fmla="*/ 93 w 157"/>
                <a:gd name="T41" fmla="*/ 278 h 369"/>
                <a:gd name="T42" fmla="*/ 129 w 157"/>
                <a:gd name="T43" fmla="*/ 278 h 369"/>
                <a:gd name="T44" fmla="*/ 139 w 157"/>
                <a:gd name="T45" fmla="*/ 266 h 369"/>
                <a:gd name="T46" fmla="*/ 157 w 157"/>
                <a:gd name="T47" fmla="*/ 282 h 369"/>
                <a:gd name="T48" fmla="*/ 153 w 157"/>
                <a:gd name="T49" fmla="*/ 286 h 369"/>
                <a:gd name="T50" fmla="*/ 117 w 157"/>
                <a:gd name="T51" fmla="*/ 286 h 369"/>
                <a:gd name="T52" fmla="*/ 99 w 157"/>
                <a:gd name="T53" fmla="*/ 292 h 369"/>
                <a:gd name="T54" fmla="*/ 89 w 157"/>
                <a:gd name="T55" fmla="*/ 302 h 369"/>
                <a:gd name="T56" fmla="*/ 95 w 157"/>
                <a:gd name="T57" fmla="*/ 316 h 369"/>
                <a:gd name="T58" fmla="*/ 113 w 157"/>
                <a:gd name="T59" fmla="*/ 312 h 369"/>
                <a:gd name="T60" fmla="*/ 121 w 157"/>
                <a:gd name="T61" fmla="*/ 304 h 369"/>
                <a:gd name="T62" fmla="*/ 135 w 157"/>
                <a:gd name="T63" fmla="*/ 314 h 369"/>
                <a:gd name="T64" fmla="*/ 117 w 157"/>
                <a:gd name="T65" fmla="*/ 324 h 369"/>
                <a:gd name="T66" fmla="*/ 113 w 157"/>
                <a:gd name="T67" fmla="*/ 341 h 369"/>
                <a:gd name="T68" fmla="*/ 121 w 157"/>
                <a:gd name="T69" fmla="*/ 351 h 369"/>
                <a:gd name="T70" fmla="*/ 139 w 157"/>
                <a:gd name="T71" fmla="*/ 365 h 369"/>
                <a:gd name="T72" fmla="*/ 125 w 157"/>
                <a:gd name="T73" fmla="*/ 369 h 369"/>
                <a:gd name="T74" fmla="*/ 109 w 157"/>
                <a:gd name="T75" fmla="*/ 361 h 369"/>
                <a:gd name="T76" fmla="*/ 103 w 157"/>
                <a:gd name="T77" fmla="*/ 349 h 369"/>
                <a:gd name="T78" fmla="*/ 99 w 157"/>
                <a:gd name="T79" fmla="*/ 324 h 369"/>
                <a:gd name="T80" fmla="*/ 87 w 157"/>
                <a:gd name="T81" fmla="*/ 318 h 369"/>
                <a:gd name="T82" fmla="*/ 84 w 157"/>
                <a:gd name="T83" fmla="*/ 302 h 369"/>
                <a:gd name="T84" fmla="*/ 64 w 157"/>
                <a:gd name="T85" fmla="*/ 286 h 369"/>
                <a:gd name="T86" fmla="*/ 60 w 157"/>
                <a:gd name="T87" fmla="*/ 256 h 369"/>
                <a:gd name="T88" fmla="*/ 40 w 157"/>
                <a:gd name="T89" fmla="*/ 250 h 369"/>
                <a:gd name="T90" fmla="*/ 34 w 157"/>
                <a:gd name="T91" fmla="*/ 237 h 369"/>
                <a:gd name="T92" fmla="*/ 30 w 157"/>
                <a:gd name="T93" fmla="*/ 225 h 369"/>
                <a:gd name="T94" fmla="*/ 40 w 157"/>
                <a:gd name="T95" fmla="*/ 187 h 369"/>
                <a:gd name="T96" fmla="*/ 40 w 157"/>
                <a:gd name="T97" fmla="*/ 156 h 369"/>
                <a:gd name="T98" fmla="*/ 24 w 157"/>
                <a:gd name="T99" fmla="*/ 146 h 369"/>
                <a:gd name="T100" fmla="*/ 10 w 157"/>
                <a:gd name="T101" fmla="*/ 140 h 369"/>
                <a:gd name="T102" fmla="*/ 0 w 157"/>
                <a:gd name="T103" fmla="*/ 124 h 369"/>
                <a:gd name="T104" fmla="*/ 0 w 157"/>
                <a:gd name="T105" fmla="*/ 104 h 369"/>
                <a:gd name="T106" fmla="*/ 0 w 157"/>
                <a:gd name="T107" fmla="*/ 43 h 369"/>
                <a:gd name="T108" fmla="*/ 14 w 157"/>
                <a:gd name="T109" fmla="*/ 0 h 369"/>
                <a:gd name="T110" fmla="*/ 20 w 157"/>
                <a:gd name="T111" fmla="*/ 0 h 369"/>
                <a:gd name="T112" fmla="*/ 20 w 157"/>
                <a:gd name="T113" fmla="*/ 0 h 36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57" h="369">
                  <a:moveTo>
                    <a:pt x="20" y="0"/>
                  </a:moveTo>
                  <a:lnTo>
                    <a:pt x="8" y="39"/>
                  </a:lnTo>
                  <a:lnTo>
                    <a:pt x="4" y="79"/>
                  </a:lnTo>
                  <a:lnTo>
                    <a:pt x="4" y="112"/>
                  </a:lnTo>
                  <a:lnTo>
                    <a:pt x="8" y="124"/>
                  </a:lnTo>
                  <a:lnTo>
                    <a:pt x="32" y="136"/>
                  </a:lnTo>
                  <a:lnTo>
                    <a:pt x="48" y="148"/>
                  </a:lnTo>
                  <a:lnTo>
                    <a:pt x="48" y="160"/>
                  </a:lnTo>
                  <a:lnTo>
                    <a:pt x="44" y="203"/>
                  </a:lnTo>
                  <a:lnTo>
                    <a:pt x="38" y="225"/>
                  </a:lnTo>
                  <a:lnTo>
                    <a:pt x="44" y="243"/>
                  </a:lnTo>
                  <a:lnTo>
                    <a:pt x="52" y="248"/>
                  </a:lnTo>
                  <a:lnTo>
                    <a:pt x="72" y="239"/>
                  </a:lnTo>
                  <a:lnTo>
                    <a:pt x="105" y="243"/>
                  </a:lnTo>
                  <a:lnTo>
                    <a:pt x="99" y="246"/>
                  </a:lnTo>
                  <a:lnTo>
                    <a:pt x="82" y="252"/>
                  </a:lnTo>
                  <a:lnTo>
                    <a:pt x="84" y="266"/>
                  </a:lnTo>
                  <a:lnTo>
                    <a:pt x="68" y="274"/>
                  </a:lnTo>
                  <a:lnTo>
                    <a:pt x="72" y="286"/>
                  </a:lnTo>
                  <a:lnTo>
                    <a:pt x="78" y="282"/>
                  </a:lnTo>
                  <a:lnTo>
                    <a:pt x="93" y="278"/>
                  </a:lnTo>
                  <a:lnTo>
                    <a:pt x="129" y="278"/>
                  </a:lnTo>
                  <a:lnTo>
                    <a:pt x="139" y="266"/>
                  </a:lnTo>
                  <a:lnTo>
                    <a:pt x="157" y="282"/>
                  </a:lnTo>
                  <a:lnTo>
                    <a:pt x="153" y="286"/>
                  </a:lnTo>
                  <a:lnTo>
                    <a:pt x="117" y="286"/>
                  </a:lnTo>
                  <a:lnTo>
                    <a:pt x="99" y="292"/>
                  </a:lnTo>
                  <a:lnTo>
                    <a:pt x="89" y="302"/>
                  </a:lnTo>
                  <a:lnTo>
                    <a:pt x="95" y="316"/>
                  </a:lnTo>
                  <a:lnTo>
                    <a:pt x="113" y="312"/>
                  </a:lnTo>
                  <a:lnTo>
                    <a:pt x="121" y="304"/>
                  </a:lnTo>
                  <a:lnTo>
                    <a:pt x="135" y="314"/>
                  </a:lnTo>
                  <a:lnTo>
                    <a:pt x="117" y="324"/>
                  </a:lnTo>
                  <a:lnTo>
                    <a:pt x="113" y="341"/>
                  </a:lnTo>
                  <a:lnTo>
                    <a:pt x="121" y="351"/>
                  </a:lnTo>
                  <a:lnTo>
                    <a:pt x="139" y="365"/>
                  </a:lnTo>
                  <a:lnTo>
                    <a:pt x="125" y="369"/>
                  </a:lnTo>
                  <a:lnTo>
                    <a:pt x="109" y="361"/>
                  </a:lnTo>
                  <a:lnTo>
                    <a:pt x="103" y="349"/>
                  </a:lnTo>
                  <a:lnTo>
                    <a:pt x="99" y="324"/>
                  </a:lnTo>
                  <a:lnTo>
                    <a:pt x="87" y="318"/>
                  </a:lnTo>
                  <a:lnTo>
                    <a:pt x="84" y="302"/>
                  </a:lnTo>
                  <a:lnTo>
                    <a:pt x="64" y="286"/>
                  </a:lnTo>
                  <a:lnTo>
                    <a:pt x="60" y="256"/>
                  </a:lnTo>
                  <a:lnTo>
                    <a:pt x="40" y="250"/>
                  </a:lnTo>
                  <a:lnTo>
                    <a:pt x="34" y="237"/>
                  </a:lnTo>
                  <a:lnTo>
                    <a:pt x="30" y="225"/>
                  </a:lnTo>
                  <a:lnTo>
                    <a:pt x="40" y="187"/>
                  </a:lnTo>
                  <a:lnTo>
                    <a:pt x="40" y="156"/>
                  </a:lnTo>
                  <a:lnTo>
                    <a:pt x="24" y="146"/>
                  </a:lnTo>
                  <a:lnTo>
                    <a:pt x="10" y="140"/>
                  </a:lnTo>
                  <a:lnTo>
                    <a:pt x="0" y="124"/>
                  </a:lnTo>
                  <a:lnTo>
                    <a:pt x="0" y="104"/>
                  </a:lnTo>
                  <a:lnTo>
                    <a:pt x="0" y="43"/>
                  </a:lnTo>
                  <a:lnTo>
                    <a:pt x="14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5" name="Freeform 283">
              <a:extLst>
                <a:ext uri="{FF2B5EF4-FFF2-40B4-BE49-F238E27FC236}">
                  <a16:creationId xmlns:a16="http://schemas.microsoft.com/office/drawing/2014/main" id="{983611AE-53C7-4043-850A-FEE470D67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2193"/>
              <a:ext cx="42" cy="55"/>
            </a:xfrm>
            <a:custGeom>
              <a:avLst/>
              <a:gdLst>
                <a:gd name="T0" fmla="*/ 6 w 42"/>
                <a:gd name="T1" fmla="*/ 8 h 55"/>
                <a:gd name="T2" fmla="*/ 14 w 42"/>
                <a:gd name="T3" fmla="*/ 28 h 55"/>
                <a:gd name="T4" fmla="*/ 26 w 42"/>
                <a:gd name="T5" fmla="*/ 38 h 55"/>
                <a:gd name="T6" fmla="*/ 42 w 42"/>
                <a:gd name="T7" fmla="*/ 38 h 55"/>
                <a:gd name="T8" fmla="*/ 36 w 42"/>
                <a:gd name="T9" fmla="*/ 53 h 55"/>
                <a:gd name="T10" fmla="*/ 16 w 42"/>
                <a:gd name="T11" fmla="*/ 55 h 55"/>
                <a:gd name="T12" fmla="*/ 10 w 42"/>
                <a:gd name="T13" fmla="*/ 47 h 55"/>
                <a:gd name="T14" fmla="*/ 22 w 42"/>
                <a:gd name="T15" fmla="*/ 45 h 55"/>
                <a:gd name="T16" fmla="*/ 8 w 42"/>
                <a:gd name="T17" fmla="*/ 28 h 55"/>
                <a:gd name="T18" fmla="*/ 0 w 42"/>
                <a:gd name="T19" fmla="*/ 2 h 55"/>
                <a:gd name="T20" fmla="*/ 6 w 42"/>
                <a:gd name="T21" fmla="*/ 0 h 55"/>
                <a:gd name="T22" fmla="*/ 6 w 42"/>
                <a:gd name="T23" fmla="*/ 8 h 55"/>
                <a:gd name="T24" fmla="*/ 6 w 42"/>
                <a:gd name="T25" fmla="*/ 8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55">
                  <a:moveTo>
                    <a:pt x="6" y="8"/>
                  </a:moveTo>
                  <a:lnTo>
                    <a:pt x="14" y="28"/>
                  </a:lnTo>
                  <a:lnTo>
                    <a:pt x="26" y="38"/>
                  </a:lnTo>
                  <a:lnTo>
                    <a:pt x="42" y="38"/>
                  </a:lnTo>
                  <a:lnTo>
                    <a:pt x="36" y="53"/>
                  </a:lnTo>
                  <a:lnTo>
                    <a:pt x="16" y="55"/>
                  </a:lnTo>
                  <a:lnTo>
                    <a:pt x="10" y="47"/>
                  </a:lnTo>
                  <a:lnTo>
                    <a:pt x="22" y="45"/>
                  </a:lnTo>
                  <a:lnTo>
                    <a:pt x="8" y="28"/>
                  </a:lnTo>
                  <a:lnTo>
                    <a:pt x="0" y="2"/>
                  </a:lnTo>
                  <a:lnTo>
                    <a:pt x="6" y="0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6" name="Freeform 284">
              <a:extLst>
                <a:ext uri="{FF2B5EF4-FFF2-40B4-BE49-F238E27FC236}">
                  <a16:creationId xmlns:a16="http://schemas.microsoft.com/office/drawing/2014/main" id="{A2506CC7-719A-490E-B278-ACEA74493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" y="2159"/>
              <a:ext cx="71" cy="42"/>
            </a:xfrm>
            <a:custGeom>
              <a:avLst/>
              <a:gdLst>
                <a:gd name="T0" fmla="*/ 71 w 71"/>
                <a:gd name="T1" fmla="*/ 0 h 42"/>
                <a:gd name="T2" fmla="*/ 49 w 71"/>
                <a:gd name="T3" fmla="*/ 4 h 42"/>
                <a:gd name="T4" fmla="*/ 31 w 71"/>
                <a:gd name="T5" fmla="*/ 16 h 42"/>
                <a:gd name="T6" fmla="*/ 4 w 71"/>
                <a:gd name="T7" fmla="*/ 42 h 42"/>
                <a:gd name="T8" fmla="*/ 0 w 71"/>
                <a:gd name="T9" fmla="*/ 32 h 42"/>
                <a:gd name="T10" fmla="*/ 4 w 71"/>
                <a:gd name="T11" fmla="*/ 20 h 42"/>
                <a:gd name="T12" fmla="*/ 33 w 71"/>
                <a:gd name="T13" fmla="*/ 0 h 42"/>
                <a:gd name="T14" fmla="*/ 71 w 71"/>
                <a:gd name="T15" fmla="*/ 0 h 42"/>
                <a:gd name="T16" fmla="*/ 71 w 71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1" h="42">
                  <a:moveTo>
                    <a:pt x="71" y="0"/>
                  </a:moveTo>
                  <a:lnTo>
                    <a:pt x="49" y="4"/>
                  </a:lnTo>
                  <a:lnTo>
                    <a:pt x="31" y="16"/>
                  </a:lnTo>
                  <a:lnTo>
                    <a:pt x="4" y="42"/>
                  </a:lnTo>
                  <a:lnTo>
                    <a:pt x="0" y="32"/>
                  </a:lnTo>
                  <a:lnTo>
                    <a:pt x="4" y="20"/>
                  </a:lnTo>
                  <a:lnTo>
                    <a:pt x="33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7" name="Freeform 285">
              <a:extLst>
                <a:ext uri="{FF2B5EF4-FFF2-40B4-BE49-F238E27FC236}">
                  <a16:creationId xmlns:a16="http://schemas.microsoft.com/office/drawing/2014/main" id="{B7D5D6C5-BC81-45D6-8D5E-AC5FE32F8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" y="2191"/>
              <a:ext cx="64" cy="38"/>
            </a:xfrm>
            <a:custGeom>
              <a:avLst/>
              <a:gdLst>
                <a:gd name="T0" fmla="*/ 0 w 64"/>
                <a:gd name="T1" fmla="*/ 24 h 38"/>
                <a:gd name="T2" fmla="*/ 30 w 64"/>
                <a:gd name="T3" fmla="*/ 22 h 38"/>
                <a:gd name="T4" fmla="*/ 40 w 64"/>
                <a:gd name="T5" fmla="*/ 18 h 38"/>
                <a:gd name="T6" fmla="*/ 52 w 64"/>
                <a:gd name="T7" fmla="*/ 14 h 38"/>
                <a:gd name="T8" fmla="*/ 60 w 64"/>
                <a:gd name="T9" fmla="*/ 0 h 38"/>
                <a:gd name="T10" fmla="*/ 64 w 64"/>
                <a:gd name="T11" fmla="*/ 14 h 38"/>
                <a:gd name="T12" fmla="*/ 50 w 64"/>
                <a:gd name="T13" fmla="*/ 24 h 38"/>
                <a:gd name="T14" fmla="*/ 40 w 64"/>
                <a:gd name="T15" fmla="*/ 36 h 38"/>
                <a:gd name="T16" fmla="*/ 24 w 64"/>
                <a:gd name="T17" fmla="*/ 38 h 38"/>
                <a:gd name="T18" fmla="*/ 2 w 64"/>
                <a:gd name="T19" fmla="*/ 38 h 38"/>
                <a:gd name="T20" fmla="*/ 4 w 64"/>
                <a:gd name="T21" fmla="*/ 32 h 38"/>
                <a:gd name="T22" fmla="*/ 0 w 64"/>
                <a:gd name="T23" fmla="*/ 24 h 38"/>
                <a:gd name="T24" fmla="*/ 0 w 64"/>
                <a:gd name="T25" fmla="*/ 24 h 3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4" h="38">
                  <a:moveTo>
                    <a:pt x="0" y="24"/>
                  </a:moveTo>
                  <a:lnTo>
                    <a:pt x="30" y="22"/>
                  </a:lnTo>
                  <a:lnTo>
                    <a:pt x="40" y="18"/>
                  </a:lnTo>
                  <a:lnTo>
                    <a:pt x="52" y="14"/>
                  </a:lnTo>
                  <a:lnTo>
                    <a:pt x="60" y="0"/>
                  </a:lnTo>
                  <a:lnTo>
                    <a:pt x="64" y="14"/>
                  </a:lnTo>
                  <a:lnTo>
                    <a:pt x="50" y="24"/>
                  </a:lnTo>
                  <a:lnTo>
                    <a:pt x="40" y="36"/>
                  </a:lnTo>
                  <a:lnTo>
                    <a:pt x="24" y="38"/>
                  </a:lnTo>
                  <a:lnTo>
                    <a:pt x="2" y="38"/>
                  </a:lnTo>
                  <a:lnTo>
                    <a:pt x="4" y="32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8" name="Freeform 286">
              <a:extLst>
                <a:ext uri="{FF2B5EF4-FFF2-40B4-BE49-F238E27FC236}">
                  <a16:creationId xmlns:a16="http://schemas.microsoft.com/office/drawing/2014/main" id="{B8876BAD-B736-48C4-99E1-4EC9EE8FE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2183"/>
              <a:ext cx="63" cy="44"/>
            </a:xfrm>
            <a:custGeom>
              <a:avLst/>
              <a:gdLst>
                <a:gd name="T0" fmla="*/ 29 w 63"/>
                <a:gd name="T1" fmla="*/ 12 h 44"/>
                <a:gd name="T2" fmla="*/ 25 w 63"/>
                <a:gd name="T3" fmla="*/ 22 h 44"/>
                <a:gd name="T4" fmla="*/ 27 w 63"/>
                <a:gd name="T5" fmla="*/ 44 h 44"/>
                <a:gd name="T6" fmla="*/ 21 w 63"/>
                <a:gd name="T7" fmla="*/ 30 h 44"/>
                <a:gd name="T8" fmla="*/ 19 w 63"/>
                <a:gd name="T9" fmla="*/ 10 h 44"/>
                <a:gd name="T10" fmla="*/ 0 w 63"/>
                <a:gd name="T11" fmla="*/ 6 h 44"/>
                <a:gd name="T12" fmla="*/ 10 w 63"/>
                <a:gd name="T13" fmla="*/ 0 h 44"/>
                <a:gd name="T14" fmla="*/ 37 w 63"/>
                <a:gd name="T15" fmla="*/ 0 h 44"/>
                <a:gd name="T16" fmla="*/ 63 w 63"/>
                <a:gd name="T17" fmla="*/ 2 h 44"/>
                <a:gd name="T18" fmla="*/ 33 w 63"/>
                <a:gd name="T19" fmla="*/ 4 h 44"/>
                <a:gd name="T20" fmla="*/ 29 w 63"/>
                <a:gd name="T21" fmla="*/ 12 h 44"/>
                <a:gd name="T22" fmla="*/ 29 w 63"/>
                <a:gd name="T23" fmla="*/ 12 h 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3" h="44">
                  <a:moveTo>
                    <a:pt x="29" y="12"/>
                  </a:moveTo>
                  <a:lnTo>
                    <a:pt x="25" y="22"/>
                  </a:lnTo>
                  <a:lnTo>
                    <a:pt x="27" y="44"/>
                  </a:lnTo>
                  <a:lnTo>
                    <a:pt x="21" y="30"/>
                  </a:lnTo>
                  <a:lnTo>
                    <a:pt x="19" y="10"/>
                  </a:lnTo>
                  <a:lnTo>
                    <a:pt x="0" y="6"/>
                  </a:lnTo>
                  <a:lnTo>
                    <a:pt x="10" y="0"/>
                  </a:lnTo>
                  <a:lnTo>
                    <a:pt x="37" y="0"/>
                  </a:lnTo>
                  <a:lnTo>
                    <a:pt x="63" y="2"/>
                  </a:lnTo>
                  <a:lnTo>
                    <a:pt x="33" y="4"/>
                  </a:lnTo>
                  <a:lnTo>
                    <a:pt x="29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69" name="Freeform 287">
              <a:extLst>
                <a:ext uri="{FF2B5EF4-FFF2-40B4-BE49-F238E27FC236}">
                  <a16:creationId xmlns:a16="http://schemas.microsoft.com/office/drawing/2014/main" id="{71EDEE49-A317-4ABD-B3BE-FFE55BA4F3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2" y="2144"/>
              <a:ext cx="56" cy="69"/>
            </a:xfrm>
            <a:custGeom>
              <a:avLst/>
              <a:gdLst>
                <a:gd name="T0" fmla="*/ 4 w 56"/>
                <a:gd name="T1" fmla="*/ 55 h 69"/>
                <a:gd name="T2" fmla="*/ 0 w 56"/>
                <a:gd name="T3" fmla="*/ 31 h 69"/>
                <a:gd name="T4" fmla="*/ 14 w 56"/>
                <a:gd name="T5" fmla="*/ 11 h 69"/>
                <a:gd name="T6" fmla="*/ 40 w 56"/>
                <a:gd name="T7" fmla="*/ 0 h 69"/>
                <a:gd name="T8" fmla="*/ 56 w 56"/>
                <a:gd name="T9" fmla="*/ 9 h 69"/>
                <a:gd name="T10" fmla="*/ 32 w 56"/>
                <a:gd name="T11" fmla="*/ 13 h 69"/>
                <a:gd name="T12" fmla="*/ 14 w 56"/>
                <a:gd name="T13" fmla="*/ 27 h 69"/>
                <a:gd name="T14" fmla="*/ 44 w 56"/>
                <a:gd name="T15" fmla="*/ 35 h 69"/>
                <a:gd name="T16" fmla="*/ 48 w 56"/>
                <a:gd name="T17" fmla="*/ 51 h 69"/>
                <a:gd name="T18" fmla="*/ 40 w 56"/>
                <a:gd name="T19" fmla="*/ 69 h 69"/>
                <a:gd name="T20" fmla="*/ 28 w 56"/>
                <a:gd name="T21" fmla="*/ 39 h 69"/>
                <a:gd name="T22" fmla="*/ 14 w 56"/>
                <a:gd name="T23" fmla="*/ 49 h 69"/>
                <a:gd name="T24" fmla="*/ 4 w 56"/>
                <a:gd name="T25" fmla="*/ 55 h 69"/>
                <a:gd name="T26" fmla="*/ 4 w 56"/>
                <a:gd name="T27" fmla="*/ 55 h 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69">
                  <a:moveTo>
                    <a:pt x="4" y="55"/>
                  </a:moveTo>
                  <a:lnTo>
                    <a:pt x="0" y="31"/>
                  </a:lnTo>
                  <a:lnTo>
                    <a:pt x="14" y="11"/>
                  </a:lnTo>
                  <a:lnTo>
                    <a:pt x="40" y="0"/>
                  </a:lnTo>
                  <a:lnTo>
                    <a:pt x="56" y="9"/>
                  </a:lnTo>
                  <a:lnTo>
                    <a:pt x="32" y="13"/>
                  </a:lnTo>
                  <a:lnTo>
                    <a:pt x="14" y="27"/>
                  </a:lnTo>
                  <a:lnTo>
                    <a:pt x="44" y="35"/>
                  </a:lnTo>
                  <a:lnTo>
                    <a:pt x="48" y="51"/>
                  </a:lnTo>
                  <a:lnTo>
                    <a:pt x="40" y="69"/>
                  </a:lnTo>
                  <a:lnTo>
                    <a:pt x="28" y="39"/>
                  </a:lnTo>
                  <a:lnTo>
                    <a:pt x="14" y="49"/>
                  </a:lnTo>
                  <a:lnTo>
                    <a:pt x="4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0" name="Freeform 288">
              <a:extLst>
                <a:ext uri="{FF2B5EF4-FFF2-40B4-BE49-F238E27FC236}">
                  <a16:creationId xmlns:a16="http://schemas.microsoft.com/office/drawing/2014/main" id="{7017A201-ADCA-49EB-A623-92E78303C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0" y="2203"/>
              <a:ext cx="22" cy="28"/>
            </a:xfrm>
            <a:custGeom>
              <a:avLst/>
              <a:gdLst>
                <a:gd name="T0" fmla="*/ 0 w 22"/>
                <a:gd name="T1" fmla="*/ 2 h 28"/>
                <a:gd name="T2" fmla="*/ 8 w 22"/>
                <a:gd name="T3" fmla="*/ 10 h 28"/>
                <a:gd name="T4" fmla="*/ 2 w 22"/>
                <a:gd name="T5" fmla="*/ 28 h 28"/>
                <a:gd name="T6" fmla="*/ 16 w 22"/>
                <a:gd name="T7" fmla="*/ 28 h 28"/>
                <a:gd name="T8" fmla="*/ 22 w 22"/>
                <a:gd name="T9" fmla="*/ 0 h 28"/>
                <a:gd name="T10" fmla="*/ 0 w 22"/>
                <a:gd name="T11" fmla="*/ 2 h 28"/>
                <a:gd name="T12" fmla="*/ 0 w 22"/>
                <a:gd name="T13" fmla="*/ 2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" h="28">
                  <a:moveTo>
                    <a:pt x="0" y="2"/>
                  </a:moveTo>
                  <a:lnTo>
                    <a:pt x="8" y="10"/>
                  </a:lnTo>
                  <a:lnTo>
                    <a:pt x="2" y="28"/>
                  </a:lnTo>
                  <a:lnTo>
                    <a:pt x="16" y="28"/>
                  </a:lnTo>
                  <a:lnTo>
                    <a:pt x="2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1" name="Freeform 289">
              <a:extLst>
                <a:ext uri="{FF2B5EF4-FFF2-40B4-BE49-F238E27FC236}">
                  <a16:creationId xmlns:a16="http://schemas.microsoft.com/office/drawing/2014/main" id="{F46DE5B2-0254-47B4-9B1C-EAD81B9DA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" y="1936"/>
              <a:ext cx="503" cy="543"/>
            </a:xfrm>
            <a:custGeom>
              <a:avLst/>
              <a:gdLst>
                <a:gd name="T0" fmla="*/ 285 w 503"/>
                <a:gd name="T1" fmla="*/ 326 h 543"/>
                <a:gd name="T2" fmla="*/ 307 w 503"/>
                <a:gd name="T3" fmla="*/ 295 h 543"/>
                <a:gd name="T4" fmla="*/ 333 w 503"/>
                <a:gd name="T5" fmla="*/ 223 h 543"/>
                <a:gd name="T6" fmla="*/ 303 w 503"/>
                <a:gd name="T7" fmla="*/ 194 h 543"/>
                <a:gd name="T8" fmla="*/ 261 w 503"/>
                <a:gd name="T9" fmla="*/ 219 h 543"/>
                <a:gd name="T10" fmla="*/ 236 w 503"/>
                <a:gd name="T11" fmla="*/ 215 h 543"/>
                <a:gd name="T12" fmla="*/ 232 w 503"/>
                <a:gd name="T13" fmla="*/ 198 h 543"/>
                <a:gd name="T14" fmla="*/ 188 w 503"/>
                <a:gd name="T15" fmla="*/ 174 h 543"/>
                <a:gd name="T16" fmla="*/ 206 w 503"/>
                <a:gd name="T17" fmla="*/ 140 h 543"/>
                <a:gd name="T18" fmla="*/ 157 w 503"/>
                <a:gd name="T19" fmla="*/ 140 h 543"/>
                <a:gd name="T20" fmla="*/ 137 w 503"/>
                <a:gd name="T21" fmla="*/ 121 h 543"/>
                <a:gd name="T22" fmla="*/ 101 w 503"/>
                <a:gd name="T23" fmla="*/ 97 h 543"/>
                <a:gd name="T24" fmla="*/ 28 w 503"/>
                <a:gd name="T25" fmla="*/ 127 h 543"/>
                <a:gd name="T26" fmla="*/ 0 w 503"/>
                <a:gd name="T27" fmla="*/ 113 h 543"/>
                <a:gd name="T28" fmla="*/ 77 w 503"/>
                <a:gd name="T29" fmla="*/ 30 h 543"/>
                <a:gd name="T30" fmla="*/ 192 w 503"/>
                <a:gd name="T31" fmla="*/ 0 h 543"/>
                <a:gd name="T32" fmla="*/ 281 w 503"/>
                <a:gd name="T33" fmla="*/ 22 h 543"/>
                <a:gd name="T34" fmla="*/ 336 w 503"/>
                <a:gd name="T35" fmla="*/ 32 h 543"/>
                <a:gd name="T36" fmla="*/ 390 w 503"/>
                <a:gd name="T37" fmla="*/ 61 h 543"/>
                <a:gd name="T38" fmla="*/ 398 w 503"/>
                <a:gd name="T39" fmla="*/ 156 h 543"/>
                <a:gd name="T40" fmla="*/ 368 w 503"/>
                <a:gd name="T41" fmla="*/ 188 h 543"/>
                <a:gd name="T42" fmla="*/ 416 w 503"/>
                <a:gd name="T43" fmla="*/ 239 h 543"/>
                <a:gd name="T44" fmla="*/ 400 w 503"/>
                <a:gd name="T45" fmla="*/ 308 h 543"/>
                <a:gd name="T46" fmla="*/ 427 w 503"/>
                <a:gd name="T47" fmla="*/ 344 h 543"/>
                <a:gd name="T48" fmla="*/ 461 w 503"/>
                <a:gd name="T49" fmla="*/ 372 h 543"/>
                <a:gd name="T50" fmla="*/ 479 w 503"/>
                <a:gd name="T51" fmla="*/ 397 h 543"/>
                <a:gd name="T52" fmla="*/ 503 w 503"/>
                <a:gd name="T53" fmla="*/ 543 h 543"/>
                <a:gd name="T54" fmla="*/ 386 w 503"/>
                <a:gd name="T55" fmla="*/ 472 h 543"/>
                <a:gd name="T56" fmla="*/ 331 w 503"/>
                <a:gd name="T57" fmla="*/ 328 h 543"/>
                <a:gd name="T58" fmla="*/ 311 w 503"/>
                <a:gd name="T59" fmla="*/ 314 h 543"/>
                <a:gd name="T60" fmla="*/ 283 w 503"/>
                <a:gd name="T61" fmla="*/ 340 h 543"/>
                <a:gd name="T62" fmla="*/ 267 w 503"/>
                <a:gd name="T63" fmla="*/ 318 h 54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03" h="543">
                  <a:moveTo>
                    <a:pt x="267" y="318"/>
                  </a:moveTo>
                  <a:lnTo>
                    <a:pt x="285" y="326"/>
                  </a:lnTo>
                  <a:lnTo>
                    <a:pt x="299" y="316"/>
                  </a:lnTo>
                  <a:lnTo>
                    <a:pt x="307" y="295"/>
                  </a:lnTo>
                  <a:lnTo>
                    <a:pt x="333" y="279"/>
                  </a:lnTo>
                  <a:lnTo>
                    <a:pt x="333" y="223"/>
                  </a:lnTo>
                  <a:lnTo>
                    <a:pt x="327" y="202"/>
                  </a:lnTo>
                  <a:lnTo>
                    <a:pt x="303" y="194"/>
                  </a:lnTo>
                  <a:lnTo>
                    <a:pt x="283" y="206"/>
                  </a:lnTo>
                  <a:lnTo>
                    <a:pt x="261" y="219"/>
                  </a:lnTo>
                  <a:lnTo>
                    <a:pt x="240" y="227"/>
                  </a:lnTo>
                  <a:lnTo>
                    <a:pt x="236" y="215"/>
                  </a:lnTo>
                  <a:lnTo>
                    <a:pt x="261" y="202"/>
                  </a:lnTo>
                  <a:lnTo>
                    <a:pt x="232" y="198"/>
                  </a:lnTo>
                  <a:lnTo>
                    <a:pt x="216" y="192"/>
                  </a:lnTo>
                  <a:lnTo>
                    <a:pt x="188" y="174"/>
                  </a:lnTo>
                  <a:lnTo>
                    <a:pt x="178" y="162"/>
                  </a:lnTo>
                  <a:lnTo>
                    <a:pt x="206" y="140"/>
                  </a:lnTo>
                  <a:lnTo>
                    <a:pt x="160" y="154"/>
                  </a:lnTo>
                  <a:lnTo>
                    <a:pt x="157" y="140"/>
                  </a:lnTo>
                  <a:lnTo>
                    <a:pt x="162" y="123"/>
                  </a:lnTo>
                  <a:lnTo>
                    <a:pt x="137" y="121"/>
                  </a:lnTo>
                  <a:lnTo>
                    <a:pt x="129" y="105"/>
                  </a:lnTo>
                  <a:lnTo>
                    <a:pt x="101" y="97"/>
                  </a:lnTo>
                  <a:lnTo>
                    <a:pt x="56" y="113"/>
                  </a:lnTo>
                  <a:lnTo>
                    <a:pt x="28" y="127"/>
                  </a:lnTo>
                  <a:lnTo>
                    <a:pt x="0" y="134"/>
                  </a:lnTo>
                  <a:lnTo>
                    <a:pt x="0" y="113"/>
                  </a:lnTo>
                  <a:lnTo>
                    <a:pt x="22" y="83"/>
                  </a:lnTo>
                  <a:lnTo>
                    <a:pt x="77" y="30"/>
                  </a:lnTo>
                  <a:lnTo>
                    <a:pt x="139" y="8"/>
                  </a:lnTo>
                  <a:lnTo>
                    <a:pt x="192" y="0"/>
                  </a:lnTo>
                  <a:lnTo>
                    <a:pt x="249" y="8"/>
                  </a:lnTo>
                  <a:lnTo>
                    <a:pt x="281" y="22"/>
                  </a:lnTo>
                  <a:lnTo>
                    <a:pt x="297" y="44"/>
                  </a:lnTo>
                  <a:lnTo>
                    <a:pt x="336" y="32"/>
                  </a:lnTo>
                  <a:lnTo>
                    <a:pt x="370" y="42"/>
                  </a:lnTo>
                  <a:lnTo>
                    <a:pt x="390" y="61"/>
                  </a:lnTo>
                  <a:lnTo>
                    <a:pt x="398" y="107"/>
                  </a:lnTo>
                  <a:lnTo>
                    <a:pt x="398" y="156"/>
                  </a:lnTo>
                  <a:lnTo>
                    <a:pt x="374" y="170"/>
                  </a:lnTo>
                  <a:lnTo>
                    <a:pt x="368" y="188"/>
                  </a:lnTo>
                  <a:lnTo>
                    <a:pt x="378" y="210"/>
                  </a:lnTo>
                  <a:lnTo>
                    <a:pt x="416" y="239"/>
                  </a:lnTo>
                  <a:lnTo>
                    <a:pt x="408" y="281"/>
                  </a:lnTo>
                  <a:lnTo>
                    <a:pt x="400" y="308"/>
                  </a:lnTo>
                  <a:lnTo>
                    <a:pt x="404" y="340"/>
                  </a:lnTo>
                  <a:lnTo>
                    <a:pt x="427" y="344"/>
                  </a:lnTo>
                  <a:lnTo>
                    <a:pt x="461" y="336"/>
                  </a:lnTo>
                  <a:lnTo>
                    <a:pt x="461" y="372"/>
                  </a:lnTo>
                  <a:lnTo>
                    <a:pt x="477" y="383"/>
                  </a:lnTo>
                  <a:lnTo>
                    <a:pt x="479" y="397"/>
                  </a:lnTo>
                  <a:lnTo>
                    <a:pt x="489" y="409"/>
                  </a:lnTo>
                  <a:lnTo>
                    <a:pt x="503" y="543"/>
                  </a:lnTo>
                  <a:lnTo>
                    <a:pt x="439" y="526"/>
                  </a:lnTo>
                  <a:lnTo>
                    <a:pt x="386" y="472"/>
                  </a:lnTo>
                  <a:lnTo>
                    <a:pt x="356" y="409"/>
                  </a:lnTo>
                  <a:lnTo>
                    <a:pt x="331" y="328"/>
                  </a:lnTo>
                  <a:lnTo>
                    <a:pt x="327" y="300"/>
                  </a:lnTo>
                  <a:lnTo>
                    <a:pt x="311" y="314"/>
                  </a:lnTo>
                  <a:lnTo>
                    <a:pt x="303" y="330"/>
                  </a:lnTo>
                  <a:lnTo>
                    <a:pt x="283" y="340"/>
                  </a:lnTo>
                  <a:lnTo>
                    <a:pt x="267" y="3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2" name="Freeform 290">
              <a:extLst>
                <a:ext uri="{FF2B5EF4-FFF2-40B4-BE49-F238E27FC236}">
                  <a16:creationId xmlns:a16="http://schemas.microsoft.com/office/drawing/2014/main" id="{A2BC16F2-ED32-4210-BCBD-BC26FDA27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6" y="2472"/>
              <a:ext cx="170" cy="77"/>
            </a:xfrm>
            <a:custGeom>
              <a:avLst/>
              <a:gdLst>
                <a:gd name="T0" fmla="*/ 0 w 170"/>
                <a:gd name="T1" fmla="*/ 5 h 77"/>
                <a:gd name="T2" fmla="*/ 65 w 170"/>
                <a:gd name="T3" fmla="*/ 23 h 77"/>
                <a:gd name="T4" fmla="*/ 132 w 170"/>
                <a:gd name="T5" fmla="*/ 59 h 77"/>
                <a:gd name="T6" fmla="*/ 162 w 170"/>
                <a:gd name="T7" fmla="*/ 77 h 77"/>
                <a:gd name="T8" fmla="*/ 170 w 170"/>
                <a:gd name="T9" fmla="*/ 67 h 77"/>
                <a:gd name="T10" fmla="*/ 105 w 170"/>
                <a:gd name="T11" fmla="*/ 33 h 77"/>
                <a:gd name="T12" fmla="*/ 26 w 170"/>
                <a:gd name="T13" fmla="*/ 0 h 77"/>
                <a:gd name="T14" fmla="*/ 0 w 170"/>
                <a:gd name="T15" fmla="*/ 5 h 77"/>
                <a:gd name="T16" fmla="*/ 0 w 170"/>
                <a:gd name="T17" fmla="*/ 5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0" h="77">
                  <a:moveTo>
                    <a:pt x="0" y="5"/>
                  </a:moveTo>
                  <a:lnTo>
                    <a:pt x="65" y="23"/>
                  </a:lnTo>
                  <a:lnTo>
                    <a:pt x="132" y="59"/>
                  </a:lnTo>
                  <a:lnTo>
                    <a:pt x="162" y="77"/>
                  </a:lnTo>
                  <a:lnTo>
                    <a:pt x="170" y="67"/>
                  </a:lnTo>
                  <a:lnTo>
                    <a:pt x="105" y="33"/>
                  </a:lnTo>
                  <a:lnTo>
                    <a:pt x="26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3" name="Freeform 291">
              <a:extLst>
                <a:ext uri="{FF2B5EF4-FFF2-40B4-BE49-F238E27FC236}">
                  <a16:creationId xmlns:a16="http://schemas.microsoft.com/office/drawing/2014/main" id="{A579FA90-90A4-4654-9FC8-7E0D2CE3B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3" y="2752"/>
              <a:ext cx="249" cy="389"/>
            </a:xfrm>
            <a:custGeom>
              <a:avLst/>
              <a:gdLst>
                <a:gd name="T0" fmla="*/ 249 w 249"/>
                <a:gd name="T1" fmla="*/ 0 h 389"/>
                <a:gd name="T2" fmla="*/ 247 w 249"/>
                <a:gd name="T3" fmla="*/ 111 h 389"/>
                <a:gd name="T4" fmla="*/ 223 w 249"/>
                <a:gd name="T5" fmla="*/ 142 h 389"/>
                <a:gd name="T6" fmla="*/ 219 w 249"/>
                <a:gd name="T7" fmla="*/ 289 h 389"/>
                <a:gd name="T8" fmla="*/ 215 w 249"/>
                <a:gd name="T9" fmla="*/ 389 h 389"/>
                <a:gd name="T10" fmla="*/ 199 w 249"/>
                <a:gd name="T11" fmla="*/ 389 h 389"/>
                <a:gd name="T12" fmla="*/ 203 w 249"/>
                <a:gd name="T13" fmla="*/ 271 h 389"/>
                <a:gd name="T14" fmla="*/ 148 w 249"/>
                <a:gd name="T15" fmla="*/ 352 h 389"/>
                <a:gd name="T16" fmla="*/ 180 w 249"/>
                <a:gd name="T17" fmla="*/ 241 h 389"/>
                <a:gd name="T18" fmla="*/ 142 w 249"/>
                <a:gd name="T19" fmla="*/ 249 h 389"/>
                <a:gd name="T20" fmla="*/ 91 w 249"/>
                <a:gd name="T21" fmla="*/ 285 h 389"/>
                <a:gd name="T22" fmla="*/ 158 w 249"/>
                <a:gd name="T23" fmla="*/ 170 h 389"/>
                <a:gd name="T24" fmla="*/ 160 w 249"/>
                <a:gd name="T25" fmla="*/ 150 h 389"/>
                <a:gd name="T26" fmla="*/ 99 w 249"/>
                <a:gd name="T27" fmla="*/ 186 h 389"/>
                <a:gd name="T28" fmla="*/ 146 w 249"/>
                <a:gd name="T29" fmla="*/ 119 h 389"/>
                <a:gd name="T30" fmla="*/ 99 w 249"/>
                <a:gd name="T31" fmla="*/ 131 h 389"/>
                <a:gd name="T32" fmla="*/ 0 w 249"/>
                <a:gd name="T33" fmla="*/ 69 h 389"/>
                <a:gd name="T34" fmla="*/ 14 w 249"/>
                <a:gd name="T35" fmla="*/ 53 h 389"/>
                <a:gd name="T36" fmla="*/ 19 w 249"/>
                <a:gd name="T37" fmla="*/ 69 h 389"/>
                <a:gd name="T38" fmla="*/ 95 w 249"/>
                <a:gd name="T39" fmla="*/ 115 h 389"/>
                <a:gd name="T40" fmla="*/ 166 w 249"/>
                <a:gd name="T41" fmla="*/ 111 h 389"/>
                <a:gd name="T42" fmla="*/ 219 w 249"/>
                <a:gd name="T43" fmla="*/ 101 h 389"/>
                <a:gd name="T44" fmla="*/ 237 w 249"/>
                <a:gd name="T45" fmla="*/ 38 h 389"/>
                <a:gd name="T46" fmla="*/ 195 w 249"/>
                <a:gd name="T47" fmla="*/ 20 h 389"/>
                <a:gd name="T48" fmla="*/ 231 w 249"/>
                <a:gd name="T49" fmla="*/ 20 h 389"/>
                <a:gd name="T50" fmla="*/ 249 w 249"/>
                <a:gd name="T51" fmla="*/ 0 h 389"/>
                <a:gd name="T52" fmla="*/ 249 w 249"/>
                <a:gd name="T53" fmla="*/ 0 h 38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249" h="389">
                  <a:moveTo>
                    <a:pt x="249" y="0"/>
                  </a:moveTo>
                  <a:lnTo>
                    <a:pt x="247" y="111"/>
                  </a:lnTo>
                  <a:lnTo>
                    <a:pt x="223" y="142"/>
                  </a:lnTo>
                  <a:lnTo>
                    <a:pt x="219" y="289"/>
                  </a:lnTo>
                  <a:lnTo>
                    <a:pt x="215" y="389"/>
                  </a:lnTo>
                  <a:lnTo>
                    <a:pt x="199" y="389"/>
                  </a:lnTo>
                  <a:lnTo>
                    <a:pt x="203" y="271"/>
                  </a:lnTo>
                  <a:lnTo>
                    <a:pt x="148" y="352"/>
                  </a:lnTo>
                  <a:lnTo>
                    <a:pt x="180" y="241"/>
                  </a:lnTo>
                  <a:lnTo>
                    <a:pt x="142" y="249"/>
                  </a:lnTo>
                  <a:lnTo>
                    <a:pt x="91" y="285"/>
                  </a:lnTo>
                  <a:lnTo>
                    <a:pt x="158" y="170"/>
                  </a:lnTo>
                  <a:lnTo>
                    <a:pt x="160" y="150"/>
                  </a:lnTo>
                  <a:lnTo>
                    <a:pt x="99" y="186"/>
                  </a:lnTo>
                  <a:lnTo>
                    <a:pt x="146" y="119"/>
                  </a:lnTo>
                  <a:lnTo>
                    <a:pt x="99" y="131"/>
                  </a:lnTo>
                  <a:lnTo>
                    <a:pt x="0" y="69"/>
                  </a:lnTo>
                  <a:lnTo>
                    <a:pt x="14" y="53"/>
                  </a:lnTo>
                  <a:lnTo>
                    <a:pt x="19" y="69"/>
                  </a:lnTo>
                  <a:lnTo>
                    <a:pt x="95" y="115"/>
                  </a:lnTo>
                  <a:lnTo>
                    <a:pt x="166" y="111"/>
                  </a:lnTo>
                  <a:lnTo>
                    <a:pt x="219" y="101"/>
                  </a:lnTo>
                  <a:lnTo>
                    <a:pt x="237" y="38"/>
                  </a:lnTo>
                  <a:lnTo>
                    <a:pt x="195" y="20"/>
                  </a:lnTo>
                  <a:lnTo>
                    <a:pt x="231" y="20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4" name="Freeform 292">
              <a:extLst>
                <a:ext uri="{FF2B5EF4-FFF2-40B4-BE49-F238E27FC236}">
                  <a16:creationId xmlns:a16="http://schemas.microsoft.com/office/drawing/2014/main" id="{97DCD3A4-1C2C-426F-9FE2-9C840EE3B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" y="1741"/>
              <a:ext cx="585" cy="488"/>
            </a:xfrm>
            <a:custGeom>
              <a:avLst/>
              <a:gdLst>
                <a:gd name="T0" fmla="*/ 354 w 585"/>
                <a:gd name="T1" fmla="*/ 41 h 488"/>
                <a:gd name="T2" fmla="*/ 307 w 585"/>
                <a:gd name="T3" fmla="*/ 59 h 488"/>
                <a:gd name="T4" fmla="*/ 253 w 585"/>
                <a:gd name="T5" fmla="*/ 21 h 488"/>
                <a:gd name="T6" fmla="*/ 257 w 585"/>
                <a:gd name="T7" fmla="*/ 59 h 488"/>
                <a:gd name="T8" fmla="*/ 164 w 585"/>
                <a:gd name="T9" fmla="*/ 47 h 488"/>
                <a:gd name="T10" fmla="*/ 131 w 585"/>
                <a:gd name="T11" fmla="*/ 71 h 488"/>
                <a:gd name="T12" fmla="*/ 184 w 585"/>
                <a:gd name="T13" fmla="*/ 136 h 488"/>
                <a:gd name="T14" fmla="*/ 28 w 585"/>
                <a:gd name="T15" fmla="*/ 183 h 488"/>
                <a:gd name="T16" fmla="*/ 109 w 585"/>
                <a:gd name="T17" fmla="*/ 195 h 488"/>
                <a:gd name="T18" fmla="*/ 206 w 585"/>
                <a:gd name="T19" fmla="*/ 156 h 488"/>
                <a:gd name="T20" fmla="*/ 117 w 585"/>
                <a:gd name="T21" fmla="*/ 211 h 488"/>
                <a:gd name="T22" fmla="*/ 20 w 585"/>
                <a:gd name="T23" fmla="*/ 217 h 488"/>
                <a:gd name="T24" fmla="*/ 40 w 585"/>
                <a:gd name="T25" fmla="*/ 245 h 488"/>
                <a:gd name="T26" fmla="*/ 168 w 585"/>
                <a:gd name="T27" fmla="*/ 223 h 488"/>
                <a:gd name="T28" fmla="*/ 251 w 585"/>
                <a:gd name="T29" fmla="*/ 193 h 488"/>
                <a:gd name="T30" fmla="*/ 233 w 585"/>
                <a:gd name="T31" fmla="*/ 221 h 488"/>
                <a:gd name="T32" fmla="*/ 261 w 585"/>
                <a:gd name="T33" fmla="*/ 241 h 488"/>
                <a:gd name="T34" fmla="*/ 227 w 585"/>
                <a:gd name="T35" fmla="*/ 292 h 488"/>
                <a:gd name="T36" fmla="*/ 233 w 585"/>
                <a:gd name="T37" fmla="*/ 333 h 488"/>
                <a:gd name="T38" fmla="*/ 322 w 585"/>
                <a:gd name="T39" fmla="*/ 314 h 488"/>
                <a:gd name="T40" fmla="*/ 314 w 585"/>
                <a:gd name="T41" fmla="*/ 264 h 488"/>
                <a:gd name="T42" fmla="*/ 358 w 585"/>
                <a:gd name="T43" fmla="*/ 252 h 488"/>
                <a:gd name="T44" fmla="*/ 435 w 585"/>
                <a:gd name="T45" fmla="*/ 308 h 488"/>
                <a:gd name="T46" fmla="*/ 514 w 585"/>
                <a:gd name="T47" fmla="*/ 349 h 488"/>
                <a:gd name="T48" fmla="*/ 524 w 585"/>
                <a:gd name="T49" fmla="*/ 314 h 488"/>
                <a:gd name="T50" fmla="*/ 544 w 585"/>
                <a:gd name="T51" fmla="*/ 272 h 488"/>
                <a:gd name="T52" fmla="*/ 562 w 585"/>
                <a:gd name="T53" fmla="*/ 264 h 488"/>
                <a:gd name="T54" fmla="*/ 564 w 585"/>
                <a:gd name="T55" fmla="*/ 290 h 488"/>
                <a:gd name="T56" fmla="*/ 581 w 585"/>
                <a:gd name="T57" fmla="*/ 369 h 488"/>
                <a:gd name="T58" fmla="*/ 577 w 585"/>
                <a:gd name="T59" fmla="*/ 460 h 488"/>
                <a:gd name="T60" fmla="*/ 508 w 585"/>
                <a:gd name="T61" fmla="*/ 488 h 488"/>
                <a:gd name="T62" fmla="*/ 443 w 585"/>
                <a:gd name="T63" fmla="*/ 448 h 488"/>
                <a:gd name="T64" fmla="*/ 449 w 585"/>
                <a:gd name="T65" fmla="*/ 353 h 488"/>
                <a:gd name="T66" fmla="*/ 390 w 585"/>
                <a:gd name="T67" fmla="*/ 369 h 488"/>
                <a:gd name="T68" fmla="*/ 342 w 585"/>
                <a:gd name="T69" fmla="*/ 418 h 488"/>
                <a:gd name="T70" fmla="*/ 285 w 585"/>
                <a:gd name="T71" fmla="*/ 488 h 488"/>
                <a:gd name="T72" fmla="*/ 229 w 585"/>
                <a:gd name="T73" fmla="*/ 377 h 488"/>
                <a:gd name="T74" fmla="*/ 174 w 585"/>
                <a:gd name="T75" fmla="*/ 296 h 488"/>
                <a:gd name="T76" fmla="*/ 109 w 585"/>
                <a:gd name="T77" fmla="*/ 260 h 488"/>
                <a:gd name="T78" fmla="*/ 0 w 585"/>
                <a:gd name="T79" fmla="*/ 248 h 488"/>
                <a:gd name="T80" fmla="*/ 6 w 585"/>
                <a:gd name="T81" fmla="*/ 207 h 488"/>
                <a:gd name="T82" fmla="*/ 47 w 585"/>
                <a:gd name="T83" fmla="*/ 144 h 488"/>
                <a:gd name="T84" fmla="*/ 127 w 585"/>
                <a:gd name="T85" fmla="*/ 55 h 488"/>
                <a:gd name="T86" fmla="*/ 224 w 585"/>
                <a:gd name="T87" fmla="*/ 23 h 488"/>
                <a:gd name="T88" fmla="*/ 330 w 585"/>
                <a:gd name="T89" fmla="*/ 0 h 488"/>
                <a:gd name="T90" fmla="*/ 332 w 585"/>
                <a:gd name="T91" fmla="*/ 21 h 4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585" h="488">
                  <a:moveTo>
                    <a:pt x="332" y="21"/>
                  </a:moveTo>
                  <a:lnTo>
                    <a:pt x="354" y="41"/>
                  </a:lnTo>
                  <a:lnTo>
                    <a:pt x="318" y="25"/>
                  </a:lnTo>
                  <a:lnTo>
                    <a:pt x="307" y="59"/>
                  </a:lnTo>
                  <a:lnTo>
                    <a:pt x="301" y="25"/>
                  </a:lnTo>
                  <a:lnTo>
                    <a:pt x="253" y="21"/>
                  </a:lnTo>
                  <a:lnTo>
                    <a:pt x="247" y="45"/>
                  </a:lnTo>
                  <a:lnTo>
                    <a:pt x="257" y="59"/>
                  </a:lnTo>
                  <a:lnTo>
                    <a:pt x="214" y="37"/>
                  </a:lnTo>
                  <a:lnTo>
                    <a:pt x="164" y="47"/>
                  </a:lnTo>
                  <a:lnTo>
                    <a:pt x="196" y="75"/>
                  </a:lnTo>
                  <a:lnTo>
                    <a:pt x="131" y="71"/>
                  </a:lnTo>
                  <a:lnTo>
                    <a:pt x="144" y="90"/>
                  </a:lnTo>
                  <a:lnTo>
                    <a:pt x="184" y="136"/>
                  </a:lnTo>
                  <a:lnTo>
                    <a:pt x="81" y="158"/>
                  </a:lnTo>
                  <a:lnTo>
                    <a:pt x="28" y="183"/>
                  </a:lnTo>
                  <a:lnTo>
                    <a:pt x="44" y="195"/>
                  </a:lnTo>
                  <a:lnTo>
                    <a:pt x="109" y="195"/>
                  </a:lnTo>
                  <a:lnTo>
                    <a:pt x="136" y="167"/>
                  </a:lnTo>
                  <a:lnTo>
                    <a:pt x="206" y="156"/>
                  </a:lnTo>
                  <a:lnTo>
                    <a:pt x="152" y="199"/>
                  </a:lnTo>
                  <a:lnTo>
                    <a:pt x="117" y="211"/>
                  </a:lnTo>
                  <a:lnTo>
                    <a:pt x="51" y="217"/>
                  </a:lnTo>
                  <a:lnTo>
                    <a:pt x="20" y="217"/>
                  </a:lnTo>
                  <a:lnTo>
                    <a:pt x="16" y="239"/>
                  </a:lnTo>
                  <a:lnTo>
                    <a:pt x="40" y="245"/>
                  </a:lnTo>
                  <a:lnTo>
                    <a:pt x="125" y="241"/>
                  </a:lnTo>
                  <a:lnTo>
                    <a:pt x="168" y="223"/>
                  </a:lnTo>
                  <a:lnTo>
                    <a:pt x="214" y="183"/>
                  </a:lnTo>
                  <a:lnTo>
                    <a:pt x="251" y="193"/>
                  </a:lnTo>
                  <a:lnTo>
                    <a:pt x="206" y="213"/>
                  </a:lnTo>
                  <a:lnTo>
                    <a:pt x="233" y="221"/>
                  </a:lnTo>
                  <a:lnTo>
                    <a:pt x="338" y="225"/>
                  </a:lnTo>
                  <a:lnTo>
                    <a:pt x="261" y="241"/>
                  </a:lnTo>
                  <a:lnTo>
                    <a:pt x="200" y="241"/>
                  </a:lnTo>
                  <a:lnTo>
                    <a:pt x="227" y="292"/>
                  </a:lnTo>
                  <a:lnTo>
                    <a:pt x="273" y="310"/>
                  </a:lnTo>
                  <a:lnTo>
                    <a:pt x="233" y="333"/>
                  </a:lnTo>
                  <a:lnTo>
                    <a:pt x="291" y="349"/>
                  </a:lnTo>
                  <a:lnTo>
                    <a:pt x="322" y="314"/>
                  </a:lnTo>
                  <a:lnTo>
                    <a:pt x="295" y="280"/>
                  </a:lnTo>
                  <a:lnTo>
                    <a:pt x="314" y="264"/>
                  </a:lnTo>
                  <a:lnTo>
                    <a:pt x="303" y="248"/>
                  </a:lnTo>
                  <a:lnTo>
                    <a:pt x="358" y="252"/>
                  </a:lnTo>
                  <a:lnTo>
                    <a:pt x="374" y="284"/>
                  </a:lnTo>
                  <a:lnTo>
                    <a:pt x="435" y="308"/>
                  </a:lnTo>
                  <a:lnTo>
                    <a:pt x="483" y="361"/>
                  </a:lnTo>
                  <a:lnTo>
                    <a:pt x="514" y="349"/>
                  </a:lnTo>
                  <a:lnTo>
                    <a:pt x="502" y="326"/>
                  </a:lnTo>
                  <a:lnTo>
                    <a:pt x="524" y="314"/>
                  </a:lnTo>
                  <a:lnTo>
                    <a:pt x="524" y="272"/>
                  </a:lnTo>
                  <a:lnTo>
                    <a:pt x="544" y="272"/>
                  </a:lnTo>
                  <a:lnTo>
                    <a:pt x="552" y="241"/>
                  </a:lnTo>
                  <a:lnTo>
                    <a:pt x="562" y="264"/>
                  </a:lnTo>
                  <a:lnTo>
                    <a:pt x="581" y="268"/>
                  </a:lnTo>
                  <a:lnTo>
                    <a:pt x="564" y="290"/>
                  </a:lnTo>
                  <a:lnTo>
                    <a:pt x="572" y="312"/>
                  </a:lnTo>
                  <a:lnTo>
                    <a:pt x="581" y="369"/>
                  </a:lnTo>
                  <a:lnTo>
                    <a:pt x="585" y="410"/>
                  </a:lnTo>
                  <a:lnTo>
                    <a:pt x="577" y="460"/>
                  </a:lnTo>
                  <a:lnTo>
                    <a:pt x="552" y="478"/>
                  </a:lnTo>
                  <a:lnTo>
                    <a:pt x="508" y="488"/>
                  </a:lnTo>
                  <a:lnTo>
                    <a:pt x="479" y="484"/>
                  </a:lnTo>
                  <a:lnTo>
                    <a:pt x="443" y="448"/>
                  </a:lnTo>
                  <a:lnTo>
                    <a:pt x="459" y="385"/>
                  </a:lnTo>
                  <a:lnTo>
                    <a:pt x="449" y="353"/>
                  </a:lnTo>
                  <a:lnTo>
                    <a:pt x="427" y="331"/>
                  </a:lnTo>
                  <a:lnTo>
                    <a:pt x="390" y="369"/>
                  </a:lnTo>
                  <a:lnTo>
                    <a:pt x="354" y="381"/>
                  </a:lnTo>
                  <a:lnTo>
                    <a:pt x="342" y="418"/>
                  </a:lnTo>
                  <a:lnTo>
                    <a:pt x="326" y="466"/>
                  </a:lnTo>
                  <a:lnTo>
                    <a:pt x="285" y="488"/>
                  </a:lnTo>
                  <a:lnTo>
                    <a:pt x="291" y="426"/>
                  </a:lnTo>
                  <a:lnTo>
                    <a:pt x="229" y="377"/>
                  </a:lnTo>
                  <a:lnTo>
                    <a:pt x="184" y="353"/>
                  </a:lnTo>
                  <a:lnTo>
                    <a:pt x="174" y="296"/>
                  </a:lnTo>
                  <a:lnTo>
                    <a:pt x="160" y="252"/>
                  </a:lnTo>
                  <a:lnTo>
                    <a:pt x="109" y="260"/>
                  </a:lnTo>
                  <a:lnTo>
                    <a:pt x="51" y="264"/>
                  </a:lnTo>
                  <a:lnTo>
                    <a:pt x="0" y="248"/>
                  </a:lnTo>
                  <a:lnTo>
                    <a:pt x="0" y="223"/>
                  </a:lnTo>
                  <a:lnTo>
                    <a:pt x="6" y="207"/>
                  </a:lnTo>
                  <a:lnTo>
                    <a:pt x="12" y="187"/>
                  </a:lnTo>
                  <a:lnTo>
                    <a:pt x="47" y="144"/>
                  </a:lnTo>
                  <a:lnTo>
                    <a:pt x="85" y="82"/>
                  </a:lnTo>
                  <a:lnTo>
                    <a:pt x="127" y="55"/>
                  </a:lnTo>
                  <a:lnTo>
                    <a:pt x="164" y="33"/>
                  </a:lnTo>
                  <a:lnTo>
                    <a:pt x="224" y="23"/>
                  </a:lnTo>
                  <a:lnTo>
                    <a:pt x="265" y="5"/>
                  </a:lnTo>
                  <a:lnTo>
                    <a:pt x="330" y="0"/>
                  </a:lnTo>
                  <a:lnTo>
                    <a:pt x="374" y="13"/>
                  </a:lnTo>
                  <a:lnTo>
                    <a:pt x="332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5" name="Freeform 293">
              <a:extLst>
                <a:ext uri="{FF2B5EF4-FFF2-40B4-BE49-F238E27FC236}">
                  <a16:creationId xmlns:a16="http://schemas.microsoft.com/office/drawing/2014/main" id="{95457143-13E5-4B82-AB4F-D298870BC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9" y="1752"/>
              <a:ext cx="229" cy="362"/>
            </a:xfrm>
            <a:custGeom>
              <a:avLst/>
              <a:gdLst>
                <a:gd name="T0" fmla="*/ 24 w 229"/>
                <a:gd name="T1" fmla="*/ 4 h 362"/>
                <a:gd name="T2" fmla="*/ 75 w 229"/>
                <a:gd name="T3" fmla="*/ 44 h 362"/>
                <a:gd name="T4" fmla="*/ 129 w 229"/>
                <a:gd name="T5" fmla="*/ 83 h 362"/>
                <a:gd name="T6" fmla="*/ 172 w 229"/>
                <a:gd name="T7" fmla="*/ 154 h 362"/>
                <a:gd name="T8" fmla="*/ 184 w 229"/>
                <a:gd name="T9" fmla="*/ 196 h 362"/>
                <a:gd name="T10" fmla="*/ 216 w 229"/>
                <a:gd name="T11" fmla="*/ 210 h 362"/>
                <a:gd name="T12" fmla="*/ 206 w 229"/>
                <a:gd name="T13" fmla="*/ 228 h 362"/>
                <a:gd name="T14" fmla="*/ 229 w 229"/>
                <a:gd name="T15" fmla="*/ 267 h 362"/>
                <a:gd name="T16" fmla="*/ 184 w 229"/>
                <a:gd name="T17" fmla="*/ 228 h 362"/>
                <a:gd name="T18" fmla="*/ 196 w 229"/>
                <a:gd name="T19" fmla="*/ 212 h 362"/>
                <a:gd name="T20" fmla="*/ 160 w 229"/>
                <a:gd name="T21" fmla="*/ 196 h 362"/>
                <a:gd name="T22" fmla="*/ 154 w 229"/>
                <a:gd name="T23" fmla="*/ 228 h 362"/>
                <a:gd name="T24" fmla="*/ 154 w 229"/>
                <a:gd name="T25" fmla="*/ 253 h 362"/>
                <a:gd name="T26" fmla="*/ 146 w 229"/>
                <a:gd name="T27" fmla="*/ 315 h 362"/>
                <a:gd name="T28" fmla="*/ 152 w 229"/>
                <a:gd name="T29" fmla="*/ 362 h 362"/>
                <a:gd name="T30" fmla="*/ 117 w 229"/>
                <a:gd name="T31" fmla="*/ 348 h 362"/>
                <a:gd name="T32" fmla="*/ 99 w 229"/>
                <a:gd name="T33" fmla="*/ 299 h 362"/>
                <a:gd name="T34" fmla="*/ 87 w 229"/>
                <a:gd name="T35" fmla="*/ 241 h 362"/>
                <a:gd name="T36" fmla="*/ 4 w 229"/>
                <a:gd name="T37" fmla="*/ 202 h 362"/>
                <a:gd name="T38" fmla="*/ 52 w 229"/>
                <a:gd name="T39" fmla="*/ 184 h 362"/>
                <a:gd name="T40" fmla="*/ 24 w 229"/>
                <a:gd name="T41" fmla="*/ 141 h 362"/>
                <a:gd name="T42" fmla="*/ 55 w 229"/>
                <a:gd name="T43" fmla="*/ 145 h 362"/>
                <a:gd name="T44" fmla="*/ 83 w 229"/>
                <a:gd name="T45" fmla="*/ 139 h 362"/>
                <a:gd name="T46" fmla="*/ 75 w 229"/>
                <a:gd name="T47" fmla="*/ 105 h 362"/>
                <a:gd name="T48" fmla="*/ 101 w 229"/>
                <a:gd name="T49" fmla="*/ 121 h 362"/>
                <a:gd name="T50" fmla="*/ 129 w 229"/>
                <a:gd name="T51" fmla="*/ 115 h 362"/>
                <a:gd name="T52" fmla="*/ 99 w 229"/>
                <a:gd name="T53" fmla="*/ 71 h 362"/>
                <a:gd name="T54" fmla="*/ 0 w 229"/>
                <a:gd name="T55" fmla="*/ 0 h 362"/>
                <a:gd name="T56" fmla="*/ 24 w 229"/>
                <a:gd name="T57" fmla="*/ 4 h 362"/>
                <a:gd name="T58" fmla="*/ 24 w 229"/>
                <a:gd name="T59" fmla="*/ 4 h 3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29" h="362">
                  <a:moveTo>
                    <a:pt x="24" y="4"/>
                  </a:moveTo>
                  <a:lnTo>
                    <a:pt x="75" y="44"/>
                  </a:lnTo>
                  <a:lnTo>
                    <a:pt x="129" y="83"/>
                  </a:lnTo>
                  <a:lnTo>
                    <a:pt x="172" y="154"/>
                  </a:lnTo>
                  <a:lnTo>
                    <a:pt x="184" y="196"/>
                  </a:lnTo>
                  <a:lnTo>
                    <a:pt x="216" y="210"/>
                  </a:lnTo>
                  <a:lnTo>
                    <a:pt x="206" y="228"/>
                  </a:lnTo>
                  <a:lnTo>
                    <a:pt x="229" y="267"/>
                  </a:lnTo>
                  <a:lnTo>
                    <a:pt x="184" y="228"/>
                  </a:lnTo>
                  <a:lnTo>
                    <a:pt x="196" y="212"/>
                  </a:lnTo>
                  <a:lnTo>
                    <a:pt x="160" y="196"/>
                  </a:lnTo>
                  <a:lnTo>
                    <a:pt x="154" y="228"/>
                  </a:lnTo>
                  <a:lnTo>
                    <a:pt x="154" y="253"/>
                  </a:lnTo>
                  <a:lnTo>
                    <a:pt x="146" y="315"/>
                  </a:lnTo>
                  <a:lnTo>
                    <a:pt x="152" y="362"/>
                  </a:lnTo>
                  <a:lnTo>
                    <a:pt x="117" y="348"/>
                  </a:lnTo>
                  <a:lnTo>
                    <a:pt x="99" y="299"/>
                  </a:lnTo>
                  <a:lnTo>
                    <a:pt x="87" y="241"/>
                  </a:lnTo>
                  <a:lnTo>
                    <a:pt x="4" y="202"/>
                  </a:lnTo>
                  <a:lnTo>
                    <a:pt x="52" y="184"/>
                  </a:lnTo>
                  <a:lnTo>
                    <a:pt x="24" y="141"/>
                  </a:lnTo>
                  <a:lnTo>
                    <a:pt x="55" y="145"/>
                  </a:lnTo>
                  <a:lnTo>
                    <a:pt x="83" y="139"/>
                  </a:lnTo>
                  <a:lnTo>
                    <a:pt x="75" y="105"/>
                  </a:lnTo>
                  <a:lnTo>
                    <a:pt x="101" y="121"/>
                  </a:lnTo>
                  <a:lnTo>
                    <a:pt x="129" y="115"/>
                  </a:lnTo>
                  <a:lnTo>
                    <a:pt x="99" y="71"/>
                  </a:lnTo>
                  <a:lnTo>
                    <a:pt x="0" y="0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6" name="Freeform 294">
              <a:extLst>
                <a:ext uri="{FF2B5EF4-FFF2-40B4-BE49-F238E27FC236}">
                  <a16:creationId xmlns:a16="http://schemas.microsoft.com/office/drawing/2014/main" id="{4BE7AEA2-67F0-49E3-94CA-2086B597F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" y="2094"/>
              <a:ext cx="43" cy="65"/>
            </a:xfrm>
            <a:custGeom>
              <a:avLst/>
              <a:gdLst>
                <a:gd name="T0" fmla="*/ 18 w 43"/>
                <a:gd name="T1" fmla="*/ 6 h 65"/>
                <a:gd name="T2" fmla="*/ 32 w 43"/>
                <a:gd name="T3" fmla="*/ 28 h 65"/>
                <a:gd name="T4" fmla="*/ 43 w 43"/>
                <a:gd name="T5" fmla="*/ 46 h 65"/>
                <a:gd name="T6" fmla="*/ 43 w 43"/>
                <a:gd name="T7" fmla="*/ 65 h 65"/>
                <a:gd name="T8" fmla="*/ 32 w 43"/>
                <a:gd name="T9" fmla="*/ 63 h 65"/>
                <a:gd name="T10" fmla="*/ 0 w 43"/>
                <a:gd name="T11" fmla="*/ 16 h 65"/>
                <a:gd name="T12" fmla="*/ 4 w 43"/>
                <a:gd name="T13" fmla="*/ 0 h 65"/>
                <a:gd name="T14" fmla="*/ 18 w 43"/>
                <a:gd name="T15" fmla="*/ 6 h 65"/>
                <a:gd name="T16" fmla="*/ 18 w 43"/>
                <a:gd name="T17" fmla="*/ 6 h 6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" h="65">
                  <a:moveTo>
                    <a:pt x="18" y="6"/>
                  </a:moveTo>
                  <a:lnTo>
                    <a:pt x="32" y="28"/>
                  </a:lnTo>
                  <a:lnTo>
                    <a:pt x="43" y="46"/>
                  </a:lnTo>
                  <a:lnTo>
                    <a:pt x="43" y="65"/>
                  </a:lnTo>
                  <a:lnTo>
                    <a:pt x="32" y="63"/>
                  </a:lnTo>
                  <a:lnTo>
                    <a:pt x="0" y="16"/>
                  </a:lnTo>
                  <a:lnTo>
                    <a:pt x="4" y="0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7" name="Freeform 295">
              <a:extLst>
                <a:ext uri="{FF2B5EF4-FFF2-40B4-BE49-F238E27FC236}">
                  <a16:creationId xmlns:a16="http://schemas.microsoft.com/office/drawing/2014/main" id="{A2D21882-020F-4755-9EEB-D377FC1B6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" y="2128"/>
              <a:ext cx="127" cy="57"/>
            </a:xfrm>
            <a:custGeom>
              <a:avLst/>
              <a:gdLst>
                <a:gd name="T0" fmla="*/ 12 w 127"/>
                <a:gd name="T1" fmla="*/ 0 h 57"/>
                <a:gd name="T2" fmla="*/ 54 w 127"/>
                <a:gd name="T3" fmla="*/ 4 h 57"/>
                <a:gd name="T4" fmla="*/ 95 w 127"/>
                <a:gd name="T5" fmla="*/ 22 h 57"/>
                <a:gd name="T6" fmla="*/ 127 w 127"/>
                <a:gd name="T7" fmla="*/ 31 h 57"/>
                <a:gd name="T8" fmla="*/ 72 w 127"/>
                <a:gd name="T9" fmla="*/ 31 h 57"/>
                <a:gd name="T10" fmla="*/ 82 w 127"/>
                <a:gd name="T11" fmla="*/ 55 h 57"/>
                <a:gd name="T12" fmla="*/ 62 w 127"/>
                <a:gd name="T13" fmla="*/ 57 h 57"/>
                <a:gd name="T14" fmla="*/ 44 w 127"/>
                <a:gd name="T15" fmla="*/ 35 h 57"/>
                <a:gd name="T16" fmla="*/ 24 w 127"/>
                <a:gd name="T17" fmla="*/ 22 h 57"/>
                <a:gd name="T18" fmla="*/ 0 w 127"/>
                <a:gd name="T19" fmla="*/ 16 h 57"/>
                <a:gd name="T20" fmla="*/ 12 w 127"/>
                <a:gd name="T21" fmla="*/ 0 h 57"/>
                <a:gd name="T22" fmla="*/ 12 w 127"/>
                <a:gd name="T23" fmla="*/ 0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7" h="57">
                  <a:moveTo>
                    <a:pt x="12" y="0"/>
                  </a:moveTo>
                  <a:lnTo>
                    <a:pt x="54" y="4"/>
                  </a:lnTo>
                  <a:lnTo>
                    <a:pt x="95" y="22"/>
                  </a:lnTo>
                  <a:lnTo>
                    <a:pt x="127" y="31"/>
                  </a:lnTo>
                  <a:lnTo>
                    <a:pt x="72" y="31"/>
                  </a:lnTo>
                  <a:lnTo>
                    <a:pt x="82" y="55"/>
                  </a:lnTo>
                  <a:lnTo>
                    <a:pt x="62" y="57"/>
                  </a:lnTo>
                  <a:lnTo>
                    <a:pt x="44" y="35"/>
                  </a:lnTo>
                  <a:lnTo>
                    <a:pt x="24" y="22"/>
                  </a:lnTo>
                  <a:lnTo>
                    <a:pt x="0" y="1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8" name="Freeform 296">
              <a:extLst>
                <a:ext uri="{FF2B5EF4-FFF2-40B4-BE49-F238E27FC236}">
                  <a16:creationId xmlns:a16="http://schemas.microsoft.com/office/drawing/2014/main" id="{AB7E7B14-91EA-4057-8A0E-4782F6292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5" y="2114"/>
              <a:ext cx="199" cy="81"/>
            </a:xfrm>
            <a:custGeom>
              <a:avLst/>
              <a:gdLst>
                <a:gd name="T0" fmla="*/ 0 w 199"/>
                <a:gd name="T1" fmla="*/ 41 h 81"/>
                <a:gd name="T2" fmla="*/ 51 w 199"/>
                <a:gd name="T3" fmla="*/ 77 h 81"/>
                <a:gd name="T4" fmla="*/ 65 w 199"/>
                <a:gd name="T5" fmla="*/ 81 h 81"/>
                <a:gd name="T6" fmla="*/ 199 w 199"/>
                <a:gd name="T7" fmla="*/ 4 h 81"/>
                <a:gd name="T8" fmla="*/ 193 w 199"/>
                <a:gd name="T9" fmla="*/ 0 h 81"/>
                <a:gd name="T10" fmla="*/ 69 w 199"/>
                <a:gd name="T11" fmla="*/ 65 h 81"/>
                <a:gd name="T12" fmla="*/ 45 w 199"/>
                <a:gd name="T13" fmla="*/ 65 h 81"/>
                <a:gd name="T14" fmla="*/ 3 w 199"/>
                <a:gd name="T15" fmla="*/ 28 h 81"/>
                <a:gd name="T16" fmla="*/ 0 w 199"/>
                <a:gd name="T17" fmla="*/ 41 h 81"/>
                <a:gd name="T18" fmla="*/ 0 w 199"/>
                <a:gd name="T19" fmla="*/ 41 h 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9" h="81">
                  <a:moveTo>
                    <a:pt x="0" y="41"/>
                  </a:moveTo>
                  <a:lnTo>
                    <a:pt x="51" y="77"/>
                  </a:lnTo>
                  <a:lnTo>
                    <a:pt x="65" y="81"/>
                  </a:lnTo>
                  <a:lnTo>
                    <a:pt x="199" y="4"/>
                  </a:lnTo>
                  <a:lnTo>
                    <a:pt x="193" y="0"/>
                  </a:lnTo>
                  <a:lnTo>
                    <a:pt x="69" y="65"/>
                  </a:lnTo>
                  <a:lnTo>
                    <a:pt x="45" y="65"/>
                  </a:lnTo>
                  <a:lnTo>
                    <a:pt x="3" y="2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79" name="Freeform 297">
              <a:extLst>
                <a:ext uri="{FF2B5EF4-FFF2-40B4-BE49-F238E27FC236}">
                  <a16:creationId xmlns:a16="http://schemas.microsoft.com/office/drawing/2014/main" id="{2561FCE1-10B4-4BCF-877C-3A5688302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6" y="2185"/>
              <a:ext cx="97" cy="71"/>
            </a:xfrm>
            <a:custGeom>
              <a:avLst/>
              <a:gdLst>
                <a:gd name="T0" fmla="*/ 0 w 97"/>
                <a:gd name="T1" fmla="*/ 4 h 71"/>
                <a:gd name="T2" fmla="*/ 42 w 97"/>
                <a:gd name="T3" fmla="*/ 57 h 71"/>
                <a:gd name="T4" fmla="*/ 72 w 97"/>
                <a:gd name="T5" fmla="*/ 71 h 71"/>
                <a:gd name="T6" fmla="*/ 97 w 97"/>
                <a:gd name="T7" fmla="*/ 67 h 71"/>
                <a:gd name="T8" fmla="*/ 81 w 97"/>
                <a:gd name="T9" fmla="*/ 10 h 71"/>
                <a:gd name="T10" fmla="*/ 64 w 97"/>
                <a:gd name="T11" fmla="*/ 8 h 71"/>
                <a:gd name="T12" fmla="*/ 76 w 97"/>
                <a:gd name="T13" fmla="*/ 36 h 71"/>
                <a:gd name="T14" fmla="*/ 83 w 97"/>
                <a:gd name="T15" fmla="*/ 63 h 71"/>
                <a:gd name="T16" fmla="*/ 46 w 97"/>
                <a:gd name="T17" fmla="*/ 47 h 71"/>
                <a:gd name="T18" fmla="*/ 24 w 97"/>
                <a:gd name="T19" fmla="*/ 20 h 71"/>
                <a:gd name="T20" fmla="*/ 10 w 97"/>
                <a:gd name="T21" fmla="*/ 0 h 71"/>
                <a:gd name="T22" fmla="*/ 0 w 97"/>
                <a:gd name="T23" fmla="*/ 4 h 71"/>
                <a:gd name="T24" fmla="*/ 0 w 97"/>
                <a:gd name="T25" fmla="*/ 4 h 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71">
                  <a:moveTo>
                    <a:pt x="0" y="4"/>
                  </a:moveTo>
                  <a:lnTo>
                    <a:pt x="42" y="57"/>
                  </a:lnTo>
                  <a:lnTo>
                    <a:pt x="72" y="71"/>
                  </a:lnTo>
                  <a:lnTo>
                    <a:pt x="97" y="67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76" y="36"/>
                  </a:lnTo>
                  <a:lnTo>
                    <a:pt x="83" y="63"/>
                  </a:lnTo>
                  <a:lnTo>
                    <a:pt x="46" y="47"/>
                  </a:lnTo>
                  <a:lnTo>
                    <a:pt x="24" y="20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0" name="Freeform 298">
              <a:extLst>
                <a:ext uri="{FF2B5EF4-FFF2-40B4-BE49-F238E27FC236}">
                  <a16:creationId xmlns:a16="http://schemas.microsoft.com/office/drawing/2014/main" id="{5DCF8667-1B74-4AC8-AB61-B8EB80532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128"/>
              <a:ext cx="48" cy="61"/>
            </a:xfrm>
            <a:custGeom>
              <a:avLst/>
              <a:gdLst>
                <a:gd name="T0" fmla="*/ 8 w 48"/>
                <a:gd name="T1" fmla="*/ 12 h 61"/>
                <a:gd name="T2" fmla="*/ 26 w 48"/>
                <a:gd name="T3" fmla="*/ 25 h 61"/>
                <a:gd name="T4" fmla="*/ 26 w 48"/>
                <a:gd name="T5" fmla="*/ 35 h 61"/>
                <a:gd name="T6" fmla="*/ 14 w 48"/>
                <a:gd name="T7" fmla="*/ 47 h 61"/>
                <a:gd name="T8" fmla="*/ 18 w 48"/>
                <a:gd name="T9" fmla="*/ 61 h 61"/>
                <a:gd name="T10" fmla="*/ 34 w 48"/>
                <a:gd name="T11" fmla="*/ 47 h 61"/>
                <a:gd name="T12" fmla="*/ 48 w 48"/>
                <a:gd name="T13" fmla="*/ 39 h 61"/>
                <a:gd name="T14" fmla="*/ 36 w 48"/>
                <a:gd name="T15" fmla="*/ 31 h 61"/>
                <a:gd name="T16" fmla="*/ 30 w 48"/>
                <a:gd name="T17" fmla="*/ 10 h 61"/>
                <a:gd name="T18" fmla="*/ 0 w 48"/>
                <a:gd name="T19" fmla="*/ 0 h 61"/>
                <a:gd name="T20" fmla="*/ 8 w 48"/>
                <a:gd name="T21" fmla="*/ 12 h 61"/>
                <a:gd name="T22" fmla="*/ 8 w 48"/>
                <a:gd name="T23" fmla="*/ 12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8" h="61">
                  <a:moveTo>
                    <a:pt x="8" y="12"/>
                  </a:moveTo>
                  <a:lnTo>
                    <a:pt x="26" y="25"/>
                  </a:lnTo>
                  <a:lnTo>
                    <a:pt x="26" y="35"/>
                  </a:lnTo>
                  <a:lnTo>
                    <a:pt x="14" y="47"/>
                  </a:lnTo>
                  <a:lnTo>
                    <a:pt x="18" y="61"/>
                  </a:lnTo>
                  <a:lnTo>
                    <a:pt x="34" y="47"/>
                  </a:lnTo>
                  <a:lnTo>
                    <a:pt x="48" y="39"/>
                  </a:lnTo>
                  <a:lnTo>
                    <a:pt x="36" y="31"/>
                  </a:lnTo>
                  <a:lnTo>
                    <a:pt x="30" y="10"/>
                  </a:lnTo>
                  <a:lnTo>
                    <a:pt x="0" y="0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1" name="Freeform 299">
              <a:extLst>
                <a:ext uri="{FF2B5EF4-FFF2-40B4-BE49-F238E27FC236}">
                  <a16:creationId xmlns:a16="http://schemas.microsoft.com/office/drawing/2014/main" id="{613AC152-D0EE-4370-A0E8-C8B577E39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4" y="2074"/>
              <a:ext cx="40" cy="77"/>
            </a:xfrm>
            <a:custGeom>
              <a:avLst/>
              <a:gdLst>
                <a:gd name="T0" fmla="*/ 0 w 40"/>
                <a:gd name="T1" fmla="*/ 18 h 77"/>
                <a:gd name="T2" fmla="*/ 28 w 40"/>
                <a:gd name="T3" fmla="*/ 32 h 77"/>
                <a:gd name="T4" fmla="*/ 36 w 40"/>
                <a:gd name="T5" fmla="*/ 77 h 77"/>
                <a:gd name="T6" fmla="*/ 40 w 40"/>
                <a:gd name="T7" fmla="*/ 32 h 77"/>
                <a:gd name="T8" fmla="*/ 12 w 40"/>
                <a:gd name="T9" fmla="*/ 0 h 77"/>
                <a:gd name="T10" fmla="*/ 0 w 40"/>
                <a:gd name="T11" fmla="*/ 18 h 77"/>
                <a:gd name="T12" fmla="*/ 0 w 40"/>
                <a:gd name="T13" fmla="*/ 18 h 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" h="77">
                  <a:moveTo>
                    <a:pt x="0" y="18"/>
                  </a:moveTo>
                  <a:lnTo>
                    <a:pt x="28" y="32"/>
                  </a:lnTo>
                  <a:lnTo>
                    <a:pt x="36" y="77"/>
                  </a:lnTo>
                  <a:lnTo>
                    <a:pt x="40" y="32"/>
                  </a:lnTo>
                  <a:lnTo>
                    <a:pt x="12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2" name="Freeform 300">
              <a:extLst>
                <a:ext uri="{FF2B5EF4-FFF2-40B4-BE49-F238E27FC236}">
                  <a16:creationId xmlns:a16="http://schemas.microsoft.com/office/drawing/2014/main" id="{A2C387A2-3BF2-4EEC-8F67-BDCCEEC6D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2098"/>
              <a:ext cx="61" cy="77"/>
            </a:xfrm>
            <a:custGeom>
              <a:avLst/>
              <a:gdLst>
                <a:gd name="T0" fmla="*/ 0 w 61"/>
                <a:gd name="T1" fmla="*/ 4 h 77"/>
                <a:gd name="T2" fmla="*/ 16 w 61"/>
                <a:gd name="T3" fmla="*/ 12 h 77"/>
                <a:gd name="T4" fmla="*/ 30 w 61"/>
                <a:gd name="T5" fmla="*/ 26 h 77"/>
                <a:gd name="T6" fmla="*/ 53 w 61"/>
                <a:gd name="T7" fmla="*/ 36 h 77"/>
                <a:gd name="T8" fmla="*/ 53 w 61"/>
                <a:gd name="T9" fmla="*/ 57 h 77"/>
                <a:gd name="T10" fmla="*/ 49 w 61"/>
                <a:gd name="T11" fmla="*/ 77 h 77"/>
                <a:gd name="T12" fmla="*/ 61 w 61"/>
                <a:gd name="T13" fmla="*/ 65 h 77"/>
                <a:gd name="T14" fmla="*/ 57 w 61"/>
                <a:gd name="T15" fmla="*/ 24 h 77"/>
                <a:gd name="T16" fmla="*/ 30 w 61"/>
                <a:gd name="T17" fmla="*/ 0 h 77"/>
                <a:gd name="T18" fmla="*/ 0 w 61"/>
                <a:gd name="T19" fmla="*/ 4 h 77"/>
                <a:gd name="T20" fmla="*/ 0 w 61"/>
                <a:gd name="T21" fmla="*/ 4 h 7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" h="77">
                  <a:moveTo>
                    <a:pt x="0" y="4"/>
                  </a:moveTo>
                  <a:lnTo>
                    <a:pt x="16" y="12"/>
                  </a:lnTo>
                  <a:lnTo>
                    <a:pt x="30" y="26"/>
                  </a:lnTo>
                  <a:lnTo>
                    <a:pt x="53" y="36"/>
                  </a:lnTo>
                  <a:lnTo>
                    <a:pt x="53" y="57"/>
                  </a:lnTo>
                  <a:lnTo>
                    <a:pt x="49" y="77"/>
                  </a:lnTo>
                  <a:lnTo>
                    <a:pt x="61" y="65"/>
                  </a:lnTo>
                  <a:lnTo>
                    <a:pt x="57" y="24"/>
                  </a:lnTo>
                  <a:lnTo>
                    <a:pt x="3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3" name="Freeform 301">
              <a:extLst>
                <a:ext uri="{FF2B5EF4-FFF2-40B4-BE49-F238E27FC236}">
                  <a16:creationId xmlns:a16="http://schemas.microsoft.com/office/drawing/2014/main" id="{DE8D247C-FFA0-4253-9104-38D7B97A1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3" y="2167"/>
              <a:ext cx="48" cy="42"/>
            </a:xfrm>
            <a:custGeom>
              <a:avLst/>
              <a:gdLst>
                <a:gd name="T0" fmla="*/ 10 w 48"/>
                <a:gd name="T1" fmla="*/ 8 h 42"/>
                <a:gd name="T2" fmla="*/ 16 w 48"/>
                <a:gd name="T3" fmla="*/ 34 h 42"/>
                <a:gd name="T4" fmla="*/ 48 w 48"/>
                <a:gd name="T5" fmla="*/ 32 h 42"/>
                <a:gd name="T6" fmla="*/ 32 w 48"/>
                <a:gd name="T7" fmla="*/ 42 h 42"/>
                <a:gd name="T8" fmla="*/ 6 w 48"/>
                <a:gd name="T9" fmla="*/ 38 h 42"/>
                <a:gd name="T10" fmla="*/ 0 w 48"/>
                <a:gd name="T11" fmla="*/ 0 h 42"/>
                <a:gd name="T12" fmla="*/ 10 w 48"/>
                <a:gd name="T13" fmla="*/ 8 h 42"/>
                <a:gd name="T14" fmla="*/ 10 w 48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42">
                  <a:moveTo>
                    <a:pt x="10" y="8"/>
                  </a:moveTo>
                  <a:lnTo>
                    <a:pt x="16" y="34"/>
                  </a:lnTo>
                  <a:lnTo>
                    <a:pt x="48" y="32"/>
                  </a:lnTo>
                  <a:lnTo>
                    <a:pt x="32" y="42"/>
                  </a:lnTo>
                  <a:lnTo>
                    <a:pt x="6" y="38"/>
                  </a:lnTo>
                  <a:lnTo>
                    <a:pt x="0" y="0"/>
                  </a:lnTo>
                  <a:lnTo>
                    <a:pt x="1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4" name="Freeform 302">
              <a:extLst>
                <a:ext uri="{FF2B5EF4-FFF2-40B4-BE49-F238E27FC236}">
                  <a16:creationId xmlns:a16="http://schemas.microsoft.com/office/drawing/2014/main" id="{46993529-C034-4D78-AB52-3C94DCBE1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7" y="2175"/>
              <a:ext cx="103" cy="59"/>
            </a:xfrm>
            <a:custGeom>
              <a:avLst/>
              <a:gdLst>
                <a:gd name="T0" fmla="*/ 6 w 103"/>
                <a:gd name="T1" fmla="*/ 46 h 59"/>
                <a:gd name="T2" fmla="*/ 34 w 103"/>
                <a:gd name="T3" fmla="*/ 50 h 59"/>
                <a:gd name="T4" fmla="*/ 65 w 103"/>
                <a:gd name="T5" fmla="*/ 44 h 59"/>
                <a:gd name="T6" fmla="*/ 103 w 103"/>
                <a:gd name="T7" fmla="*/ 0 h 59"/>
                <a:gd name="T8" fmla="*/ 85 w 103"/>
                <a:gd name="T9" fmla="*/ 44 h 59"/>
                <a:gd name="T10" fmla="*/ 42 w 103"/>
                <a:gd name="T11" fmla="*/ 59 h 59"/>
                <a:gd name="T12" fmla="*/ 0 w 103"/>
                <a:gd name="T13" fmla="*/ 54 h 59"/>
                <a:gd name="T14" fmla="*/ 0 w 103"/>
                <a:gd name="T15" fmla="*/ 30 h 59"/>
                <a:gd name="T16" fmla="*/ 6 w 103"/>
                <a:gd name="T17" fmla="*/ 46 h 59"/>
                <a:gd name="T18" fmla="*/ 6 w 103"/>
                <a:gd name="T19" fmla="*/ 46 h 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" h="59">
                  <a:moveTo>
                    <a:pt x="6" y="46"/>
                  </a:moveTo>
                  <a:lnTo>
                    <a:pt x="34" y="50"/>
                  </a:lnTo>
                  <a:lnTo>
                    <a:pt x="65" y="44"/>
                  </a:lnTo>
                  <a:lnTo>
                    <a:pt x="103" y="0"/>
                  </a:lnTo>
                  <a:lnTo>
                    <a:pt x="85" y="44"/>
                  </a:lnTo>
                  <a:lnTo>
                    <a:pt x="42" y="59"/>
                  </a:lnTo>
                  <a:lnTo>
                    <a:pt x="0" y="54"/>
                  </a:lnTo>
                  <a:lnTo>
                    <a:pt x="0" y="30"/>
                  </a:lnTo>
                  <a:lnTo>
                    <a:pt x="6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5" name="Freeform 303">
              <a:extLst>
                <a:ext uri="{FF2B5EF4-FFF2-40B4-BE49-F238E27FC236}">
                  <a16:creationId xmlns:a16="http://schemas.microsoft.com/office/drawing/2014/main" id="{13E7DC28-72E1-43BE-B141-20EC0DE94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4" y="2238"/>
              <a:ext cx="57" cy="64"/>
            </a:xfrm>
            <a:custGeom>
              <a:avLst/>
              <a:gdLst>
                <a:gd name="T0" fmla="*/ 16 w 57"/>
                <a:gd name="T1" fmla="*/ 0 h 64"/>
                <a:gd name="T2" fmla="*/ 26 w 57"/>
                <a:gd name="T3" fmla="*/ 18 h 64"/>
                <a:gd name="T4" fmla="*/ 20 w 57"/>
                <a:gd name="T5" fmla="*/ 34 h 64"/>
                <a:gd name="T6" fmla="*/ 2 w 57"/>
                <a:gd name="T7" fmla="*/ 34 h 64"/>
                <a:gd name="T8" fmla="*/ 0 w 57"/>
                <a:gd name="T9" fmla="*/ 50 h 64"/>
                <a:gd name="T10" fmla="*/ 30 w 57"/>
                <a:gd name="T11" fmla="*/ 42 h 64"/>
                <a:gd name="T12" fmla="*/ 57 w 57"/>
                <a:gd name="T13" fmla="*/ 64 h 64"/>
                <a:gd name="T14" fmla="*/ 38 w 57"/>
                <a:gd name="T15" fmla="*/ 34 h 64"/>
                <a:gd name="T16" fmla="*/ 36 w 57"/>
                <a:gd name="T17" fmla="*/ 10 h 64"/>
                <a:gd name="T18" fmla="*/ 16 w 57"/>
                <a:gd name="T19" fmla="*/ 0 h 64"/>
                <a:gd name="T20" fmla="*/ 16 w 57"/>
                <a:gd name="T21" fmla="*/ 0 h 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" h="64">
                  <a:moveTo>
                    <a:pt x="16" y="0"/>
                  </a:moveTo>
                  <a:lnTo>
                    <a:pt x="26" y="18"/>
                  </a:lnTo>
                  <a:lnTo>
                    <a:pt x="20" y="34"/>
                  </a:lnTo>
                  <a:lnTo>
                    <a:pt x="2" y="34"/>
                  </a:lnTo>
                  <a:lnTo>
                    <a:pt x="0" y="50"/>
                  </a:lnTo>
                  <a:lnTo>
                    <a:pt x="30" y="42"/>
                  </a:lnTo>
                  <a:lnTo>
                    <a:pt x="57" y="64"/>
                  </a:lnTo>
                  <a:lnTo>
                    <a:pt x="38" y="34"/>
                  </a:lnTo>
                  <a:lnTo>
                    <a:pt x="36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6" name="Freeform 304">
              <a:extLst>
                <a:ext uri="{FF2B5EF4-FFF2-40B4-BE49-F238E27FC236}">
                  <a16:creationId xmlns:a16="http://schemas.microsoft.com/office/drawing/2014/main" id="{F30BFCE6-EEFA-4211-9478-0DD353B18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2" y="2304"/>
              <a:ext cx="79" cy="37"/>
            </a:xfrm>
            <a:custGeom>
              <a:avLst/>
              <a:gdLst>
                <a:gd name="T0" fmla="*/ 2 w 79"/>
                <a:gd name="T1" fmla="*/ 11 h 37"/>
                <a:gd name="T2" fmla="*/ 47 w 79"/>
                <a:gd name="T3" fmla="*/ 11 h 37"/>
                <a:gd name="T4" fmla="*/ 47 w 79"/>
                <a:gd name="T5" fmla="*/ 0 h 37"/>
                <a:gd name="T6" fmla="*/ 79 w 79"/>
                <a:gd name="T7" fmla="*/ 37 h 37"/>
                <a:gd name="T8" fmla="*/ 47 w 79"/>
                <a:gd name="T9" fmla="*/ 21 h 37"/>
                <a:gd name="T10" fmla="*/ 0 w 79"/>
                <a:gd name="T11" fmla="*/ 21 h 37"/>
                <a:gd name="T12" fmla="*/ 2 w 79"/>
                <a:gd name="T13" fmla="*/ 11 h 37"/>
                <a:gd name="T14" fmla="*/ 2 w 79"/>
                <a:gd name="T15" fmla="*/ 11 h 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" h="37">
                  <a:moveTo>
                    <a:pt x="2" y="11"/>
                  </a:moveTo>
                  <a:lnTo>
                    <a:pt x="47" y="11"/>
                  </a:lnTo>
                  <a:lnTo>
                    <a:pt x="47" y="0"/>
                  </a:lnTo>
                  <a:lnTo>
                    <a:pt x="79" y="37"/>
                  </a:lnTo>
                  <a:lnTo>
                    <a:pt x="47" y="21"/>
                  </a:lnTo>
                  <a:lnTo>
                    <a:pt x="0" y="21"/>
                  </a:lnTo>
                  <a:lnTo>
                    <a:pt x="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7" name="Freeform 305">
              <a:extLst>
                <a:ext uri="{FF2B5EF4-FFF2-40B4-BE49-F238E27FC236}">
                  <a16:creationId xmlns:a16="http://schemas.microsoft.com/office/drawing/2014/main" id="{CCBB87CA-1BA6-490F-AA4E-BAA2156C1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2" y="2288"/>
              <a:ext cx="283" cy="122"/>
            </a:xfrm>
            <a:custGeom>
              <a:avLst/>
              <a:gdLst>
                <a:gd name="T0" fmla="*/ 10 w 283"/>
                <a:gd name="T1" fmla="*/ 45 h 122"/>
                <a:gd name="T2" fmla="*/ 18 w 283"/>
                <a:gd name="T3" fmla="*/ 53 h 122"/>
                <a:gd name="T4" fmla="*/ 42 w 283"/>
                <a:gd name="T5" fmla="*/ 53 h 122"/>
                <a:gd name="T6" fmla="*/ 51 w 283"/>
                <a:gd name="T7" fmla="*/ 75 h 122"/>
                <a:gd name="T8" fmla="*/ 61 w 283"/>
                <a:gd name="T9" fmla="*/ 101 h 122"/>
                <a:gd name="T10" fmla="*/ 101 w 283"/>
                <a:gd name="T11" fmla="*/ 112 h 122"/>
                <a:gd name="T12" fmla="*/ 152 w 283"/>
                <a:gd name="T13" fmla="*/ 91 h 122"/>
                <a:gd name="T14" fmla="*/ 111 w 283"/>
                <a:gd name="T15" fmla="*/ 81 h 122"/>
                <a:gd name="T16" fmla="*/ 136 w 283"/>
                <a:gd name="T17" fmla="*/ 75 h 122"/>
                <a:gd name="T18" fmla="*/ 196 w 283"/>
                <a:gd name="T19" fmla="*/ 67 h 122"/>
                <a:gd name="T20" fmla="*/ 227 w 283"/>
                <a:gd name="T21" fmla="*/ 57 h 122"/>
                <a:gd name="T22" fmla="*/ 257 w 283"/>
                <a:gd name="T23" fmla="*/ 31 h 122"/>
                <a:gd name="T24" fmla="*/ 283 w 283"/>
                <a:gd name="T25" fmla="*/ 0 h 122"/>
                <a:gd name="T26" fmla="*/ 275 w 283"/>
                <a:gd name="T27" fmla="*/ 45 h 122"/>
                <a:gd name="T28" fmla="*/ 275 w 283"/>
                <a:gd name="T29" fmla="*/ 65 h 122"/>
                <a:gd name="T30" fmla="*/ 231 w 283"/>
                <a:gd name="T31" fmla="*/ 120 h 122"/>
                <a:gd name="T32" fmla="*/ 202 w 283"/>
                <a:gd name="T33" fmla="*/ 103 h 122"/>
                <a:gd name="T34" fmla="*/ 194 w 283"/>
                <a:gd name="T35" fmla="*/ 93 h 122"/>
                <a:gd name="T36" fmla="*/ 158 w 283"/>
                <a:gd name="T37" fmla="*/ 108 h 122"/>
                <a:gd name="T38" fmla="*/ 115 w 283"/>
                <a:gd name="T39" fmla="*/ 118 h 122"/>
                <a:gd name="T40" fmla="*/ 91 w 283"/>
                <a:gd name="T41" fmla="*/ 122 h 122"/>
                <a:gd name="T42" fmla="*/ 69 w 283"/>
                <a:gd name="T43" fmla="*/ 116 h 122"/>
                <a:gd name="T44" fmla="*/ 47 w 283"/>
                <a:gd name="T45" fmla="*/ 101 h 122"/>
                <a:gd name="T46" fmla="*/ 42 w 283"/>
                <a:gd name="T47" fmla="*/ 71 h 122"/>
                <a:gd name="T48" fmla="*/ 34 w 283"/>
                <a:gd name="T49" fmla="*/ 65 h 122"/>
                <a:gd name="T50" fmla="*/ 8 w 283"/>
                <a:gd name="T51" fmla="*/ 57 h 122"/>
                <a:gd name="T52" fmla="*/ 0 w 283"/>
                <a:gd name="T53" fmla="*/ 45 h 122"/>
                <a:gd name="T54" fmla="*/ 8 w 283"/>
                <a:gd name="T55" fmla="*/ 35 h 122"/>
                <a:gd name="T56" fmla="*/ 10 w 283"/>
                <a:gd name="T57" fmla="*/ 45 h 122"/>
                <a:gd name="T58" fmla="*/ 10 w 283"/>
                <a:gd name="T59" fmla="*/ 45 h 12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83" h="122">
                  <a:moveTo>
                    <a:pt x="10" y="45"/>
                  </a:moveTo>
                  <a:lnTo>
                    <a:pt x="18" y="53"/>
                  </a:lnTo>
                  <a:lnTo>
                    <a:pt x="42" y="53"/>
                  </a:lnTo>
                  <a:lnTo>
                    <a:pt x="51" y="75"/>
                  </a:lnTo>
                  <a:lnTo>
                    <a:pt x="61" y="101"/>
                  </a:lnTo>
                  <a:lnTo>
                    <a:pt x="101" y="112"/>
                  </a:lnTo>
                  <a:lnTo>
                    <a:pt x="152" y="91"/>
                  </a:lnTo>
                  <a:lnTo>
                    <a:pt x="111" y="81"/>
                  </a:lnTo>
                  <a:lnTo>
                    <a:pt x="136" y="75"/>
                  </a:lnTo>
                  <a:lnTo>
                    <a:pt x="196" y="67"/>
                  </a:lnTo>
                  <a:lnTo>
                    <a:pt x="227" y="57"/>
                  </a:lnTo>
                  <a:lnTo>
                    <a:pt x="257" y="31"/>
                  </a:lnTo>
                  <a:lnTo>
                    <a:pt x="283" y="0"/>
                  </a:lnTo>
                  <a:lnTo>
                    <a:pt x="275" y="45"/>
                  </a:lnTo>
                  <a:lnTo>
                    <a:pt x="275" y="65"/>
                  </a:lnTo>
                  <a:lnTo>
                    <a:pt x="231" y="120"/>
                  </a:lnTo>
                  <a:lnTo>
                    <a:pt x="202" y="103"/>
                  </a:lnTo>
                  <a:lnTo>
                    <a:pt x="194" y="93"/>
                  </a:lnTo>
                  <a:lnTo>
                    <a:pt x="158" y="108"/>
                  </a:lnTo>
                  <a:lnTo>
                    <a:pt x="115" y="118"/>
                  </a:lnTo>
                  <a:lnTo>
                    <a:pt x="91" y="122"/>
                  </a:lnTo>
                  <a:lnTo>
                    <a:pt x="69" y="116"/>
                  </a:lnTo>
                  <a:lnTo>
                    <a:pt x="47" y="101"/>
                  </a:lnTo>
                  <a:lnTo>
                    <a:pt x="42" y="71"/>
                  </a:lnTo>
                  <a:lnTo>
                    <a:pt x="34" y="65"/>
                  </a:lnTo>
                  <a:lnTo>
                    <a:pt x="8" y="57"/>
                  </a:lnTo>
                  <a:lnTo>
                    <a:pt x="0" y="45"/>
                  </a:lnTo>
                  <a:lnTo>
                    <a:pt x="8" y="35"/>
                  </a:lnTo>
                  <a:lnTo>
                    <a:pt x="10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8" name="Freeform 306">
              <a:extLst>
                <a:ext uri="{FF2B5EF4-FFF2-40B4-BE49-F238E27FC236}">
                  <a16:creationId xmlns:a16="http://schemas.microsoft.com/office/drawing/2014/main" id="{C8FCFB7C-5D08-4C95-8032-1802158E4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213"/>
              <a:ext cx="138" cy="146"/>
            </a:xfrm>
            <a:custGeom>
              <a:avLst/>
              <a:gdLst>
                <a:gd name="T0" fmla="*/ 138 w 138"/>
                <a:gd name="T1" fmla="*/ 10 h 146"/>
                <a:gd name="T2" fmla="*/ 49 w 138"/>
                <a:gd name="T3" fmla="*/ 100 h 146"/>
                <a:gd name="T4" fmla="*/ 4 w 138"/>
                <a:gd name="T5" fmla="*/ 146 h 146"/>
                <a:gd name="T6" fmla="*/ 0 w 138"/>
                <a:gd name="T7" fmla="*/ 132 h 146"/>
                <a:gd name="T8" fmla="*/ 103 w 138"/>
                <a:gd name="T9" fmla="*/ 29 h 146"/>
                <a:gd name="T10" fmla="*/ 133 w 138"/>
                <a:gd name="T11" fmla="*/ 0 h 146"/>
                <a:gd name="T12" fmla="*/ 138 w 138"/>
                <a:gd name="T13" fmla="*/ 10 h 146"/>
                <a:gd name="T14" fmla="*/ 138 w 138"/>
                <a:gd name="T15" fmla="*/ 10 h 1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" h="146">
                  <a:moveTo>
                    <a:pt x="138" y="10"/>
                  </a:moveTo>
                  <a:lnTo>
                    <a:pt x="49" y="100"/>
                  </a:lnTo>
                  <a:lnTo>
                    <a:pt x="4" y="146"/>
                  </a:lnTo>
                  <a:lnTo>
                    <a:pt x="0" y="132"/>
                  </a:lnTo>
                  <a:lnTo>
                    <a:pt x="103" y="29"/>
                  </a:lnTo>
                  <a:lnTo>
                    <a:pt x="133" y="0"/>
                  </a:lnTo>
                  <a:lnTo>
                    <a:pt x="13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89" name="Freeform 307">
              <a:extLst>
                <a:ext uri="{FF2B5EF4-FFF2-40B4-BE49-F238E27FC236}">
                  <a16:creationId xmlns:a16="http://schemas.microsoft.com/office/drawing/2014/main" id="{6620BE3E-7DC1-44DB-AEEC-27EBE5435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8" y="2383"/>
              <a:ext cx="20" cy="63"/>
            </a:xfrm>
            <a:custGeom>
              <a:avLst/>
              <a:gdLst>
                <a:gd name="T0" fmla="*/ 20 w 20"/>
                <a:gd name="T1" fmla="*/ 10 h 63"/>
                <a:gd name="T2" fmla="*/ 12 w 20"/>
                <a:gd name="T3" fmla="*/ 27 h 63"/>
                <a:gd name="T4" fmla="*/ 16 w 20"/>
                <a:gd name="T5" fmla="*/ 63 h 63"/>
                <a:gd name="T6" fmla="*/ 0 w 20"/>
                <a:gd name="T7" fmla="*/ 43 h 63"/>
                <a:gd name="T8" fmla="*/ 14 w 20"/>
                <a:gd name="T9" fmla="*/ 0 h 63"/>
                <a:gd name="T10" fmla="*/ 20 w 20"/>
                <a:gd name="T11" fmla="*/ 10 h 63"/>
                <a:gd name="T12" fmla="*/ 20 w 20"/>
                <a:gd name="T13" fmla="*/ 10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" h="63">
                  <a:moveTo>
                    <a:pt x="20" y="10"/>
                  </a:moveTo>
                  <a:lnTo>
                    <a:pt x="12" y="27"/>
                  </a:lnTo>
                  <a:lnTo>
                    <a:pt x="16" y="63"/>
                  </a:lnTo>
                  <a:lnTo>
                    <a:pt x="0" y="43"/>
                  </a:lnTo>
                  <a:lnTo>
                    <a:pt x="14" y="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0" name="Freeform 308">
              <a:extLst>
                <a:ext uri="{FF2B5EF4-FFF2-40B4-BE49-F238E27FC236}">
                  <a16:creationId xmlns:a16="http://schemas.microsoft.com/office/drawing/2014/main" id="{41D70C03-F872-4053-AA40-2FBAED1BE1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2910"/>
              <a:ext cx="110" cy="61"/>
            </a:xfrm>
            <a:custGeom>
              <a:avLst/>
              <a:gdLst>
                <a:gd name="T0" fmla="*/ 71 w 110"/>
                <a:gd name="T1" fmla="*/ 61 h 61"/>
                <a:gd name="T2" fmla="*/ 101 w 110"/>
                <a:gd name="T3" fmla="*/ 61 h 61"/>
                <a:gd name="T4" fmla="*/ 110 w 110"/>
                <a:gd name="T5" fmla="*/ 54 h 61"/>
                <a:gd name="T6" fmla="*/ 104 w 110"/>
                <a:gd name="T7" fmla="*/ 42 h 61"/>
                <a:gd name="T8" fmla="*/ 75 w 110"/>
                <a:gd name="T9" fmla="*/ 20 h 61"/>
                <a:gd name="T10" fmla="*/ 45 w 110"/>
                <a:gd name="T11" fmla="*/ 0 h 61"/>
                <a:gd name="T12" fmla="*/ 10 w 110"/>
                <a:gd name="T13" fmla="*/ 8 h 61"/>
                <a:gd name="T14" fmla="*/ 0 w 110"/>
                <a:gd name="T15" fmla="*/ 16 h 61"/>
                <a:gd name="T16" fmla="*/ 19 w 110"/>
                <a:gd name="T17" fmla="*/ 12 h 61"/>
                <a:gd name="T18" fmla="*/ 45 w 110"/>
                <a:gd name="T19" fmla="*/ 12 h 61"/>
                <a:gd name="T20" fmla="*/ 71 w 110"/>
                <a:gd name="T21" fmla="*/ 30 h 61"/>
                <a:gd name="T22" fmla="*/ 93 w 110"/>
                <a:gd name="T23" fmla="*/ 42 h 61"/>
                <a:gd name="T24" fmla="*/ 101 w 110"/>
                <a:gd name="T25" fmla="*/ 54 h 61"/>
                <a:gd name="T26" fmla="*/ 81 w 110"/>
                <a:gd name="T27" fmla="*/ 57 h 61"/>
                <a:gd name="T28" fmla="*/ 69 w 110"/>
                <a:gd name="T29" fmla="*/ 50 h 61"/>
                <a:gd name="T30" fmla="*/ 41 w 110"/>
                <a:gd name="T31" fmla="*/ 36 h 61"/>
                <a:gd name="T32" fmla="*/ 14 w 110"/>
                <a:gd name="T33" fmla="*/ 22 h 61"/>
                <a:gd name="T34" fmla="*/ 6 w 110"/>
                <a:gd name="T35" fmla="*/ 32 h 61"/>
                <a:gd name="T36" fmla="*/ 37 w 110"/>
                <a:gd name="T37" fmla="*/ 46 h 61"/>
                <a:gd name="T38" fmla="*/ 71 w 110"/>
                <a:gd name="T39" fmla="*/ 61 h 61"/>
                <a:gd name="T40" fmla="*/ 71 w 110"/>
                <a:gd name="T41" fmla="*/ 61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10" h="61">
                  <a:moveTo>
                    <a:pt x="71" y="61"/>
                  </a:moveTo>
                  <a:lnTo>
                    <a:pt x="101" y="61"/>
                  </a:lnTo>
                  <a:lnTo>
                    <a:pt x="110" y="54"/>
                  </a:lnTo>
                  <a:lnTo>
                    <a:pt x="104" y="42"/>
                  </a:lnTo>
                  <a:lnTo>
                    <a:pt x="75" y="20"/>
                  </a:lnTo>
                  <a:lnTo>
                    <a:pt x="45" y="0"/>
                  </a:lnTo>
                  <a:lnTo>
                    <a:pt x="10" y="8"/>
                  </a:lnTo>
                  <a:lnTo>
                    <a:pt x="0" y="16"/>
                  </a:lnTo>
                  <a:lnTo>
                    <a:pt x="19" y="12"/>
                  </a:lnTo>
                  <a:lnTo>
                    <a:pt x="45" y="12"/>
                  </a:lnTo>
                  <a:lnTo>
                    <a:pt x="71" y="30"/>
                  </a:lnTo>
                  <a:lnTo>
                    <a:pt x="93" y="42"/>
                  </a:lnTo>
                  <a:lnTo>
                    <a:pt x="101" y="54"/>
                  </a:lnTo>
                  <a:lnTo>
                    <a:pt x="81" y="57"/>
                  </a:lnTo>
                  <a:lnTo>
                    <a:pt x="69" y="50"/>
                  </a:lnTo>
                  <a:lnTo>
                    <a:pt x="41" y="36"/>
                  </a:lnTo>
                  <a:lnTo>
                    <a:pt x="14" y="22"/>
                  </a:lnTo>
                  <a:lnTo>
                    <a:pt x="6" y="32"/>
                  </a:lnTo>
                  <a:lnTo>
                    <a:pt x="37" y="46"/>
                  </a:lnTo>
                  <a:lnTo>
                    <a:pt x="71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1" name="Freeform 309">
              <a:extLst>
                <a:ext uri="{FF2B5EF4-FFF2-40B4-BE49-F238E27FC236}">
                  <a16:creationId xmlns:a16="http://schemas.microsoft.com/office/drawing/2014/main" id="{51EB3EB4-4B67-46C5-8ECC-69D26766A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3" y="2926"/>
              <a:ext cx="14" cy="20"/>
            </a:xfrm>
            <a:custGeom>
              <a:avLst/>
              <a:gdLst>
                <a:gd name="T0" fmla="*/ 10 w 14"/>
                <a:gd name="T1" fmla="*/ 0 h 20"/>
                <a:gd name="T2" fmla="*/ 14 w 14"/>
                <a:gd name="T3" fmla="*/ 16 h 20"/>
                <a:gd name="T4" fmla="*/ 0 w 14"/>
                <a:gd name="T5" fmla="*/ 20 h 20"/>
                <a:gd name="T6" fmla="*/ 0 w 14"/>
                <a:gd name="T7" fmla="*/ 0 h 20"/>
                <a:gd name="T8" fmla="*/ 10 w 14"/>
                <a:gd name="T9" fmla="*/ 0 h 20"/>
                <a:gd name="T10" fmla="*/ 10 w 14"/>
                <a:gd name="T11" fmla="*/ 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" h="20">
                  <a:moveTo>
                    <a:pt x="10" y="0"/>
                  </a:moveTo>
                  <a:lnTo>
                    <a:pt x="14" y="16"/>
                  </a:lnTo>
                  <a:lnTo>
                    <a:pt x="0" y="20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2" name="Freeform 310">
              <a:extLst>
                <a:ext uri="{FF2B5EF4-FFF2-40B4-BE49-F238E27FC236}">
                  <a16:creationId xmlns:a16="http://schemas.microsoft.com/office/drawing/2014/main" id="{FB0C9FB8-E748-4A5C-897E-7C3BC44BD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1" y="2942"/>
              <a:ext cx="135" cy="51"/>
            </a:xfrm>
            <a:custGeom>
              <a:avLst/>
              <a:gdLst>
                <a:gd name="T0" fmla="*/ 62 w 135"/>
                <a:gd name="T1" fmla="*/ 0 h 51"/>
                <a:gd name="T2" fmla="*/ 42 w 135"/>
                <a:gd name="T3" fmla="*/ 14 h 51"/>
                <a:gd name="T4" fmla="*/ 46 w 135"/>
                <a:gd name="T5" fmla="*/ 29 h 51"/>
                <a:gd name="T6" fmla="*/ 81 w 135"/>
                <a:gd name="T7" fmla="*/ 43 h 51"/>
                <a:gd name="T8" fmla="*/ 115 w 135"/>
                <a:gd name="T9" fmla="*/ 43 h 51"/>
                <a:gd name="T10" fmla="*/ 127 w 135"/>
                <a:gd name="T11" fmla="*/ 41 h 51"/>
                <a:gd name="T12" fmla="*/ 127 w 135"/>
                <a:gd name="T13" fmla="*/ 29 h 51"/>
                <a:gd name="T14" fmla="*/ 135 w 135"/>
                <a:gd name="T15" fmla="*/ 33 h 51"/>
                <a:gd name="T16" fmla="*/ 135 w 135"/>
                <a:gd name="T17" fmla="*/ 49 h 51"/>
                <a:gd name="T18" fmla="*/ 117 w 135"/>
                <a:gd name="T19" fmla="*/ 51 h 51"/>
                <a:gd name="T20" fmla="*/ 65 w 135"/>
                <a:gd name="T21" fmla="*/ 49 h 51"/>
                <a:gd name="T22" fmla="*/ 0 w 135"/>
                <a:gd name="T23" fmla="*/ 41 h 51"/>
                <a:gd name="T24" fmla="*/ 26 w 135"/>
                <a:gd name="T25" fmla="*/ 18 h 51"/>
                <a:gd name="T26" fmla="*/ 42 w 135"/>
                <a:gd name="T27" fmla="*/ 2 h 51"/>
                <a:gd name="T28" fmla="*/ 62 w 135"/>
                <a:gd name="T29" fmla="*/ 0 h 51"/>
                <a:gd name="T30" fmla="*/ 62 w 135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5" h="51">
                  <a:moveTo>
                    <a:pt x="62" y="0"/>
                  </a:moveTo>
                  <a:lnTo>
                    <a:pt x="42" y="14"/>
                  </a:lnTo>
                  <a:lnTo>
                    <a:pt x="46" y="29"/>
                  </a:lnTo>
                  <a:lnTo>
                    <a:pt x="81" y="43"/>
                  </a:lnTo>
                  <a:lnTo>
                    <a:pt x="115" y="43"/>
                  </a:lnTo>
                  <a:lnTo>
                    <a:pt x="127" y="41"/>
                  </a:lnTo>
                  <a:lnTo>
                    <a:pt x="127" y="29"/>
                  </a:lnTo>
                  <a:lnTo>
                    <a:pt x="135" y="33"/>
                  </a:lnTo>
                  <a:lnTo>
                    <a:pt x="135" y="49"/>
                  </a:lnTo>
                  <a:lnTo>
                    <a:pt x="117" y="51"/>
                  </a:lnTo>
                  <a:lnTo>
                    <a:pt x="65" y="49"/>
                  </a:lnTo>
                  <a:lnTo>
                    <a:pt x="0" y="41"/>
                  </a:lnTo>
                  <a:lnTo>
                    <a:pt x="26" y="18"/>
                  </a:lnTo>
                  <a:lnTo>
                    <a:pt x="42" y="2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3" name="Freeform 311">
              <a:extLst>
                <a:ext uri="{FF2B5EF4-FFF2-40B4-BE49-F238E27FC236}">
                  <a16:creationId xmlns:a16="http://schemas.microsoft.com/office/drawing/2014/main" id="{843C90B2-05FC-4697-8538-843F6E20E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9" y="2960"/>
              <a:ext cx="398" cy="31"/>
            </a:xfrm>
            <a:custGeom>
              <a:avLst/>
              <a:gdLst>
                <a:gd name="T0" fmla="*/ 390 w 398"/>
                <a:gd name="T1" fmla="*/ 11 h 31"/>
                <a:gd name="T2" fmla="*/ 340 w 398"/>
                <a:gd name="T3" fmla="*/ 19 h 31"/>
                <a:gd name="T4" fmla="*/ 281 w 398"/>
                <a:gd name="T5" fmla="*/ 31 h 31"/>
                <a:gd name="T6" fmla="*/ 166 w 398"/>
                <a:gd name="T7" fmla="*/ 25 h 31"/>
                <a:gd name="T8" fmla="*/ 6 w 398"/>
                <a:gd name="T9" fmla="*/ 19 h 31"/>
                <a:gd name="T10" fmla="*/ 0 w 398"/>
                <a:gd name="T11" fmla="*/ 7 h 31"/>
                <a:gd name="T12" fmla="*/ 162 w 398"/>
                <a:gd name="T13" fmla="*/ 19 h 31"/>
                <a:gd name="T14" fmla="*/ 249 w 398"/>
                <a:gd name="T15" fmla="*/ 23 h 31"/>
                <a:gd name="T16" fmla="*/ 309 w 398"/>
                <a:gd name="T17" fmla="*/ 19 h 31"/>
                <a:gd name="T18" fmla="*/ 358 w 398"/>
                <a:gd name="T19" fmla="*/ 7 h 31"/>
                <a:gd name="T20" fmla="*/ 398 w 398"/>
                <a:gd name="T21" fmla="*/ 0 h 31"/>
                <a:gd name="T22" fmla="*/ 390 w 398"/>
                <a:gd name="T23" fmla="*/ 11 h 31"/>
                <a:gd name="T24" fmla="*/ 390 w 398"/>
                <a:gd name="T25" fmla="*/ 11 h 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8" h="31">
                  <a:moveTo>
                    <a:pt x="390" y="11"/>
                  </a:moveTo>
                  <a:lnTo>
                    <a:pt x="340" y="19"/>
                  </a:lnTo>
                  <a:lnTo>
                    <a:pt x="281" y="31"/>
                  </a:lnTo>
                  <a:lnTo>
                    <a:pt x="166" y="25"/>
                  </a:lnTo>
                  <a:lnTo>
                    <a:pt x="6" y="19"/>
                  </a:lnTo>
                  <a:lnTo>
                    <a:pt x="0" y="7"/>
                  </a:lnTo>
                  <a:lnTo>
                    <a:pt x="162" y="19"/>
                  </a:lnTo>
                  <a:lnTo>
                    <a:pt x="249" y="23"/>
                  </a:lnTo>
                  <a:lnTo>
                    <a:pt x="309" y="19"/>
                  </a:lnTo>
                  <a:lnTo>
                    <a:pt x="358" y="7"/>
                  </a:lnTo>
                  <a:lnTo>
                    <a:pt x="398" y="0"/>
                  </a:lnTo>
                  <a:lnTo>
                    <a:pt x="39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4" name="Freeform 312">
              <a:extLst>
                <a:ext uri="{FF2B5EF4-FFF2-40B4-BE49-F238E27FC236}">
                  <a16:creationId xmlns:a16="http://schemas.microsoft.com/office/drawing/2014/main" id="{3F783419-D861-4FCD-8E5F-9D05CB785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" y="2964"/>
              <a:ext cx="453" cy="260"/>
            </a:xfrm>
            <a:custGeom>
              <a:avLst/>
              <a:gdLst>
                <a:gd name="T0" fmla="*/ 388 w 453"/>
                <a:gd name="T1" fmla="*/ 3 h 260"/>
                <a:gd name="T2" fmla="*/ 399 w 453"/>
                <a:gd name="T3" fmla="*/ 27 h 260"/>
                <a:gd name="T4" fmla="*/ 348 w 453"/>
                <a:gd name="T5" fmla="*/ 57 h 260"/>
                <a:gd name="T6" fmla="*/ 257 w 453"/>
                <a:gd name="T7" fmla="*/ 59 h 260"/>
                <a:gd name="T8" fmla="*/ 93 w 453"/>
                <a:gd name="T9" fmla="*/ 53 h 260"/>
                <a:gd name="T10" fmla="*/ 0 w 453"/>
                <a:gd name="T11" fmla="*/ 53 h 260"/>
                <a:gd name="T12" fmla="*/ 45 w 453"/>
                <a:gd name="T13" fmla="*/ 167 h 260"/>
                <a:gd name="T14" fmla="*/ 93 w 453"/>
                <a:gd name="T15" fmla="*/ 185 h 260"/>
                <a:gd name="T16" fmla="*/ 93 w 453"/>
                <a:gd name="T17" fmla="*/ 164 h 260"/>
                <a:gd name="T18" fmla="*/ 55 w 453"/>
                <a:gd name="T19" fmla="*/ 136 h 260"/>
                <a:gd name="T20" fmla="*/ 45 w 453"/>
                <a:gd name="T21" fmla="*/ 116 h 260"/>
                <a:gd name="T22" fmla="*/ 45 w 453"/>
                <a:gd name="T23" fmla="*/ 98 h 260"/>
                <a:gd name="T24" fmla="*/ 73 w 453"/>
                <a:gd name="T25" fmla="*/ 98 h 260"/>
                <a:gd name="T26" fmla="*/ 99 w 453"/>
                <a:gd name="T27" fmla="*/ 120 h 260"/>
                <a:gd name="T28" fmla="*/ 136 w 453"/>
                <a:gd name="T29" fmla="*/ 160 h 260"/>
                <a:gd name="T30" fmla="*/ 166 w 453"/>
                <a:gd name="T31" fmla="*/ 181 h 260"/>
                <a:gd name="T32" fmla="*/ 204 w 453"/>
                <a:gd name="T33" fmla="*/ 211 h 260"/>
                <a:gd name="T34" fmla="*/ 210 w 453"/>
                <a:gd name="T35" fmla="*/ 245 h 260"/>
                <a:gd name="T36" fmla="*/ 277 w 453"/>
                <a:gd name="T37" fmla="*/ 260 h 260"/>
                <a:gd name="T38" fmla="*/ 344 w 453"/>
                <a:gd name="T39" fmla="*/ 245 h 260"/>
                <a:gd name="T40" fmla="*/ 407 w 453"/>
                <a:gd name="T41" fmla="*/ 237 h 260"/>
                <a:gd name="T42" fmla="*/ 407 w 453"/>
                <a:gd name="T43" fmla="*/ 225 h 260"/>
                <a:gd name="T44" fmla="*/ 425 w 453"/>
                <a:gd name="T45" fmla="*/ 223 h 260"/>
                <a:gd name="T46" fmla="*/ 431 w 453"/>
                <a:gd name="T47" fmla="*/ 233 h 260"/>
                <a:gd name="T48" fmla="*/ 453 w 453"/>
                <a:gd name="T49" fmla="*/ 227 h 260"/>
                <a:gd name="T50" fmla="*/ 407 w 453"/>
                <a:gd name="T51" fmla="*/ 43 h 260"/>
                <a:gd name="T52" fmla="*/ 407 w 453"/>
                <a:gd name="T53" fmla="*/ 27 h 260"/>
                <a:gd name="T54" fmla="*/ 393 w 453"/>
                <a:gd name="T55" fmla="*/ 0 h 260"/>
                <a:gd name="T56" fmla="*/ 388 w 453"/>
                <a:gd name="T57" fmla="*/ 3 h 260"/>
                <a:gd name="T58" fmla="*/ 388 w 453"/>
                <a:gd name="T59" fmla="*/ 3 h 26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453" h="260">
                  <a:moveTo>
                    <a:pt x="388" y="3"/>
                  </a:moveTo>
                  <a:lnTo>
                    <a:pt x="399" y="27"/>
                  </a:lnTo>
                  <a:lnTo>
                    <a:pt x="348" y="57"/>
                  </a:lnTo>
                  <a:lnTo>
                    <a:pt x="257" y="59"/>
                  </a:lnTo>
                  <a:lnTo>
                    <a:pt x="93" y="53"/>
                  </a:lnTo>
                  <a:lnTo>
                    <a:pt x="0" y="53"/>
                  </a:lnTo>
                  <a:lnTo>
                    <a:pt x="45" y="167"/>
                  </a:lnTo>
                  <a:lnTo>
                    <a:pt x="93" y="185"/>
                  </a:lnTo>
                  <a:lnTo>
                    <a:pt x="93" y="164"/>
                  </a:lnTo>
                  <a:lnTo>
                    <a:pt x="55" y="136"/>
                  </a:lnTo>
                  <a:lnTo>
                    <a:pt x="45" y="116"/>
                  </a:lnTo>
                  <a:lnTo>
                    <a:pt x="45" y="98"/>
                  </a:lnTo>
                  <a:lnTo>
                    <a:pt x="73" y="98"/>
                  </a:lnTo>
                  <a:lnTo>
                    <a:pt x="99" y="120"/>
                  </a:lnTo>
                  <a:lnTo>
                    <a:pt x="136" y="160"/>
                  </a:lnTo>
                  <a:lnTo>
                    <a:pt x="166" y="181"/>
                  </a:lnTo>
                  <a:lnTo>
                    <a:pt x="204" y="211"/>
                  </a:lnTo>
                  <a:lnTo>
                    <a:pt x="210" y="245"/>
                  </a:lnTo>
                  <a:lnTo>
                    <a:pt x="277" y="260"/>
                  </a:lnTo>
                  <a:lnTo>
                    <a:pt x="344" y="245"/>
                  </a:lnTo>
                  <a:lnTo>
                    <a:pt x="407" y="237"/>
                  </a:lnTo>
                  <a:lnTo>
                    <a:pt x="407" y="225"/>
                  </a:lnTo>
                  <a:lnTo>
                    <a:pt x="425" y="223"/>
                  </a:lnTo>
                  <a:lnTo>
                    <a:pt x="431" y="233"/>
                  </a:lnTo>
                  <a:lnTo>
                    <a:pt x="453" y="227"/>
                  </a:lnTo>
                  <a:lnTo>
                    <a:pt x="407" y="43"/>
                  </a:lnTo>
                  <a:lnTo>
                    <a:pt x="407" y="27"/>
                  </a:lnTo>
                  <a:lnTo>
                    <a:pt x="393" y="0"/>
                  </a:lnTo>
                  <a:lnTo>
                    <a:pt x="38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5" name="Freeform 313">
              <a:extLst>
                <a:ext uri="{FF2B5EF4-FFF2-40B4-BE49-F238E27FC236}">
                  <a16:creationId xmlns:a16="http://schemas.microsoft.com/office/drawing/2014/main" id="{A6B9D9AD-AC78-40A3-85BA-E7E3E2B78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5" y="3131"/>
              <a:ext cx="183" cy="34"/>
            </a:xfrm>
            <a:custGeom>
              <a:avLst/>
              <a:gdLst>
                <a:gd name="T0" fmla="*/ 11 w 183"/>
                <a:gd name="T1" fmla="*/ 4 h 34"/>
                <a:gd name="T2" fmla="*/ 81 w 183"/>
                <a:gd name="T3" fmla="*/ 0 h 34"/>
                <a:gd name="T4" fmla="*/ 136 w 183"/>
                <a:gd name="T5" fmla="*/ 6 h 34"/>
                <a:gd name="T6" fmla="*/ 183 w 183"/>
                <a:gd name="T7" fmla="*/ 20 h 34"/>
                <a:gd name="T8" fmla="*/ 181 w 183"/>
                <a:gd name="T9" fmla="*/ 34 h 34"/>
                <a:gd name="T10" fmla="*/ 132 w 183"/>
                <a:gd name="T11" fmla="*/ 14 h 34"/>
                <a:gd name="T12" fmla="*/ 69 w 183"/>
                <a:gd name="T13" fmla="*/ 10 h 34"/>
                <a:gd name="T14" fmla="*/ 0 w 183"/>
                <a:gd name="T15" fmla="*/ 14 h 34"/>
                <a:gd name="T16" fmla="*/ 11 w 183"/>
                <a:gd name="T17" fmla="*/ 4 h 34"/>
                <a:gd name="T18" fmla="*/ 11 w 183"/>
                <a:gd name="T19" fmla="*/ 4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3" h="34">
                  <a:moveTo>
                    <a:pt x="11" y="4"/>
                  </a:moveTo>
                  <a:lnTo>
                    <a:pt x="81" y="0"/>
                  </a:lnTo>
                  <a:lnTo>
                    <a:pt x="136" y="6"/>
                  </a:lnTo>
                  <a:lnTo>
                    <a:pt x="183" y="20"/>
                  </a:lnTo>
                  <a:lnTo>
                    <a:pt x="181" y="34"/>
                  </a:lnTo>
                  <a:lnTo>
                    <a:pt x="132" y="14"/>
                  </a:lnTo>
                  <a:lnTo>
                    <a:pt x="69" y="10"/>
                  </a:lnTo>
                  <a:lnTo>
                    <a:pt x="0" y="14"/>
                  </a:lnTo>
                  <a:lnTo>
                    <a:pt x="1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6" name="Freeform 314">
              <a:extLst>
                <a:ext uri="{FF2B5EF4-FFF2-40B4-BE49-F238E27FC236}">
                  <a16:creationId xmlns:a16="http://schemas.microsoft.com/office/drawing/2014/main" id="{25E91DC7-8E9E-40FF-925A-3E6C9B9B7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" y="3135"/>
              <a:ext cx="156" cy="66"/>
            </a:xfrm>
            <a:custGeom>
              <a:avLst/>
              <a:gdLst>
                <a:gd name="T0" fmla="*/ 156 w 156"/>
                <a:gd name="T1" fmla="*/ 14 h 66"/>
                <a:gd name="T2" fmla="*/ 107 w 156"/>
                <a:gd name="T3" fmla="*/ 34 h 66"/>
                <a:gd name="T4" fmla="*/ 10 w 156"/>
                <a:gd name="T5" fmla="*/ 66 h 66"/>
                <a:gd name="T6" fmla="*/ 0 w 156"/>
                <a:gd name="T7" fmla="*/ 60 h 66"/>
                <a:gd name="T8" fmla="*/ 87 w 156"/>
                <a:gd name="T9" fmla="*/ 34 h 66"/>
                <a:gd name="T10" fmla="*/ 137 w 156"/>
                <a:gd name="T11" fmla="*/ 10 h 66"/>
                <a:gd name="T12" fmla="*/ 144 w 156"/>
                <a:gd name="T13" fmla="*/ 0 h 66"/>
                <a:gd name="T14" fmla="*/ 156 w 156"/>
                <a:gd name="T15" fmla="*/ 14 h 66"/>
                <a:gd name="T16" fmla="*/ 156 w 156"/>
                <a:gd name="T17" fmla="*/ 14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6" h="66">
                  <a:moveTo>
                    <a:pt x="156" y="14"/>
                  </a:moveTo>
                  <a:lnTo>
                    <a:pt x="107" y="34"/>
                  </a:lnTo>
                  <a:lnTo>
                    <a:pt x="10" y="66"/>
                  </a:lnTo>
                  <a:lnTo>
                    <a:pt x="0" y="60"/>
                  </a:lnTo>
                  <a:lnTo>
                    <a:pt x="87" y="34"/>
                  </a:lnTo>
                  <a:lnTo>
                    <a:pt x="137" y="10"/>
                  </a:lnTo>
                  <a:lnTo>
                    <a:pt x="144" y="0"/>
                  </a:lnTo>
                  <a:lnTo>
                    <a:pt x="156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7" name="Freeform 315">
              <a:extLst>
                <a:ext uri="{FF2B5EF4-FFF2-40B4-BE49-F238E27FC236}">
                  <a16:creationId xmlns:a16="http://schemas.microsoft.com/office/drawing/2014/main" id="{B50AA5A0-1BD8-4FD3-B061-7B279A14B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" y="3270"/>
              <a:ext cx="277" cy="49"/>
            </a:xfrm>
            <a:custGeom>
              <a:avLst/>
              <a:gdLst>
                <a:gd name="T0" fmla="*/ 0 w 277"/>
                <a:gd name="T1" fmla="*/ 0 h 49"/>
                <a:gd name="T2" fmla="*/ 16 w 277"/>
                <a:gd name="T3" fmla="*/ 49 h 49"/>
                <a:gd name="T4" fmla="*/ 277 w 277"/>
                <a:gd name="T5" fmla="*/ 41 h 49"/>
                <a:gd name="T6" fmla="*/ 53 w 277"/>
                <a:gd name="T7" fmla="*/ 23 h 49"/>
                <a:gd name="T8" fmla="*/ 0 w 277"/>
                <a:gd name="T9" fmla="*/ 0 h 49"/>
                <a:gd name="T10" fmla="*/ 0 w 277"/>
                <a:gd name="T11" fmla="*/ 0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7" h="49">
                  <a:moveTo>
                    <a:pt x="0" y="0"/>
                  </a:moveTo>
                  <a:lnTo>
                    <a:pt x="16" y="49"/>
                  </a:lnTo>
                  <a:lnTo>
                    <a:pt x="277" y="41"/>
                  </a:lnTo>
                  <a:lnTo>
                    <a:pt x="53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8" name="Freeform 316">
              <a:extLst>
                <a:ext uri="{FF2B5EF4-FFF2-40B4-BE49-F238E27FC236}">
                  <a16:creationId xmlns:a16="http://schemas.microsoft.com/office/drawing/2014/main" id="{2C952741-2681-411D-878E-760EF8B58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2" y="3211"/>
              <a:ext cx="301" cy="104"/>
            </a:xfrm>
            <a:custGeom>
              <a:avLst/>
              <a:gdLst>
                <a:gd name="T0" fmla="*/ 297 w 301"/>
                <a:gd name="T1" fmla="*/ 71 h 104"/>
                <a:gd name="T2" fmla="*/ 227 w 301"/>
                <a:gd name="T3" fmla="*/ 79 h 104"/>
                <a:gd name="T4" fmla="*/ 126 w 301"/>
                <a:gd name="T5" fmla="*/ 96 h 104"/>
                <a:gd name="T6" fmla="*/ 0 w 301"/>
                <a:gd name="T7" fmla="*/ 104 h 104"/>
                <a:gd name="T8" fmla="*/ 6 w 301"/>
                <a:gd name="T9" fmla="*/ 67 h 104"/>
                <a:gd name="T10" fmla="*/ 97 w 301"/>
                <a:gd name="T11" fmla="*/ 59 h 104"/>
                <a:gd name="T12" fmla="*/ 180 w 301"/>
                <a:gd name="T13" fmla="*/ 23 h 104"/>
                <a:gd name="T14" fmla="*/ 263 w 301"/>
                <a:gd name="T15" fmla="*/ 0 h 104"/>
                <a:gd name="T16" fmla="*/ 301 w 301"/>
                <a:gd name="T17" fmla="*/ 7 h 104"/>
                <a:gd name="T18" fmla="*/ 297 w 301"/>
                <a:gd name="T19" fmla="*/ 71 h 104"/>
                <a:gd name="T20" fmla="*/ 297 w 301"/>
                <a:gd name="T21" fmla="*/ 71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01" h="104">
                  <a:moveTo>
                    <a:pt x="297" y="71"/>
                  </a:moveTo>
                  <a:lnTo>
                    <a:pt x="227" y="79"/>
                  </a:lnTo>
                  <a:lnTo>
                    <a:pt x="126" y="96"/>
                  </a:lnTo>
                  <a:lnTo>
                    <a:pt x="0" y="104"/>
                  </a:lnTo>
                  <a:lnTo>
                    <a:pt x="6" y="67"/>
                  </a:lnTo>
                  <a:lnTo>
                    <a:pt x="97" y="59"/>
                  </a:lnTo>
                  <a:lnTo>
                    <a:pt x="180" y="23"/>
                  </a:lnTo>
                  <a:lnTo>
                    <a:pt x="263" y="0"/>
                  </a:lnTo>
                  <a:lnTo>
                    <a:pt x="301" y="7"/>
                  </a:lnTo>
                  <a:lnTo>
                    <a:pt x="297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299" name="Freeform 317">
              <a:extLst>
                <a:ext uri="{FF2B5EF4-FFF2-40B4-BE49-F238E27FC236}">
                  <a16:creationId xmlns:a16="http://schemas.microsoft.com/office/drawing/2014/main" id="{AEDADE6E-9087-432C-86E9-7AA3B12D2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3" y="3173"/>
              <a:ext cx="441" cy="138"/>
            </a:xfrm>
            <a:custGeom>
              <a:avLst/>
              <a:gdLst>
                <a:gd name="T0" fmla="*/ 441 w 441"/>
                <a:gd name="T1" fmla="*/ 107 h 138"/>
                <a:gd name="T2" fmla="*/ 433 w 441"/>
                <a:gd name="T3" fmla="*/ 138 h 138"/>
                <a:gd name="T4" fmla="*/ 156 w 441"/>
                <a:gd name="T5" fmla="*/ 122 h 138"/>
                <a:gd name="T6" fmla="*/ 91 w 441"/>
                <a:gd name="T7" fmla="*/ 89 h 138"/>
                <a:gd name="T8" fmla="*/ 42 w 441"/>
                <a:gd name="T9" fmla="*/ 77 h 138"/>
                <a:gd name="T10" fmla="*/ 14 w 441"/>
                <a:gd name="T11" fmla="*/ 32 h 138"/>
                <a:gd name="T12" fmla="*/ 0 w 441"/>
                <a:gd name="T13" fmla="*/ 18 h 138"/>
                <a:gd name="T14" fmla="*/ 8 w 441"/>
                <a:gd name="T15" fmla="*/ 0 h 138"/>
                <a:gd name="T16" fmla="*/ 28 w 441"/>
                <a:gd name="T17" fmla="*/ 28 h 138"/>
                <a:gd name="T18" fmla="*/ 59 w 441"/>
                <a:gd name="T19" fmla="*/ 67 h 138"/>
                <a:gd name="T20" fmla="*/ 105 w 441"/>
                <a:gd name="T21" fmla="*/ 81 h 138"/>
                <a:gd name="T22" fmla="*/ 152 w 441"/>
                <a:gd name="T23" fmla="*/ 107 h 138"/>
                <a:gd name="T24" fmla="*/ 354 w 441"/>
                <a:gd name="T25" fmla="*/ 119 h 138"/>
                <a:gd name="T26" fmla="*/ 441 w 441"/>
                <a:gd name="T27" fmla="*/ 107 h 138"/>
                <a:gd name="T28" fmla="*/ 441 w 441"/>
                <a:gd name="T29" fmla="*/ 107 h 13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41" h="138">
                  <a:moveTo>
                    <a:pt x="441" y="107"/>
                  </a:moveTo>
                  <a:lnTo>
                    <a:pt x="433" y="138"/>
                  </a:lnTo>
                  <a:lnTo>
                    <a:pt x="156" y="122"/>
                  </a:lnTo>
                  <a:lnTo>
                    <a:pt x="91" y="89"/>
                  </a:lnTo>
                  <a:lnTo>
                    <a:pt x="42" y="77"/>
                  </a:lnTo>
                  <a:lnTo>
                    <a:pt x="14" y="32"/>
                  </a:lnTo>
                  <a:lnTo>
                    <a:pt x="0" y="18"/>
                  </a:lnTo>
                  <a:lnTo>
                    <a:pt x="8" y="0"/>
                  </a:lnTo>
                  <a:lnTo>
                    <a:pt x="28" y="28"/>
                  </a:lnTo>
                  <a:lnTo>
                    <a:pt x="59" y="67"/>
                  </a:lnTo>
                  <a:lnTo>
                    <a:pt x="105" y="81"/>
                  </a:lnTo>
                  <a:lnTo>
                    <a:pt x="152" y="107"/>
                  </a:lnTo>
                  <a:lnTo>
                    <a:pt x="354" y="119"/>
                  </a:lnTo>
                  <a:lnTo>
                    <a:pt x="441" y="1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0" name="Freeform 318">
              <a:extLst>
                <a:ext uri="{FF2B5EF4-FFF2-40B4-BE49-F238E27FC236}">
                  <a16:creationId xmlns:a16="http://schemas.microsoft.com/office/drawing/2014/main" id="{312F8221-B350-4331-A0B4-6D16EBCA1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" y="3201"/>
              <a:ext cx="30" cy="100"/>
            </a:xfrm>
            <a:custGeom>
              <a:avLst/>
              <a:gdLst>
                <a:gd name="T0" fmla="*/ 14 w 30"/>
                <a:gd name="T1" fmla="*/ 4 h 100"/>
                <a:gd name="T2" fmla="*/ 30 w 30"/>
                <a:gd name="T3" fmla="*/ 49 h 100"/>
                <a:gd name="T4" fmla="*/ 30 w 30"/>
                <a:gd name="T5" fmla="*/ 85 h 100"/>
                <a:gd name="T6" fmla="*/ 18 w 30"/>
                <a:gd name="T7" fmla="*/ 100 h 100"/>
                <a:gd name="T8" fmla="*/ 18 w 30"/>
                <a:gd name="T9" fmla="*/ 57 h 100"/>
                <a:gd name="T10" fmla="*/ 0 w 30"/>
                <a:gd name="T11" fmla="*/ 0 h 100"/>
                <a:gd name="T12" fmla="*/ 14 w 30"/>
                <a:gd name="T13" fmla="*/ 4 h 100"/>
                <a:gd name="T14" fmla="*/ 14 w 30"/>
                <a:gd name="T15" fmla="*/ 4 h 1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" h="100">
                  <a:moveTo>
                    <a:pt x="14" y="4"/>
                  </a:moveTo>
                  <a:lnTo>
                    <a:pt x="30" y="49"/>
                  </a:lnTo>
                  <a:lnTo>
                    <a:pt x="30" y="85"/>
                  </a:lnTo>
                  <a:lnTo>
                    <a:pt x="18" y="100"/>
                  </a:lnTo>
                  <a:lnTo>
                    <a:pt x="18" y="57"/>
                  </a:lnTo>
                  <a:lnTo>
                    <a:pt x="0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1" name="Freeform 319">
              <a:extLst>
                <a:ext uri="{FF2B5EF4-FFF2-40B4-BE49-F238E27FC236}">
                  <a16:creationId xmlns:a16="http://schemas.microsoft.com/office/drawing/2014/main" id="{F78E339A-9D58-4BF6-8D09-350E215DB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" y="3191"/>
              <a:ext cx="32" cy="99"/>
            </a:xfrm>
            <a:custGeom>
              <a:avLst/>
              <a:gdLst>
                <a:gd name="T0" fmla="*/ 0 w 32"/>
                <a:gd name="T1" fmla="*/ 0 h 99"/>
                <a:gd name="T2" fmla="*/ 20 w 32"/>
                <a:gd name="T3" fmla="*/ 35 h 99"/>
                <a:gd name="T4" fmla="*/ 24 w 32"/>
                <a:gd name="T5" fmla="*/ 67 h 99"/>
                <a:gd name="T6" fmla="*/ 24 w 32"/>
                <a:gd name="T7" fmla="*/ 99 h 99"/>
                <a:gd name="T8" fmla="*/ 32 w 32"/>
                <a:gd name="T9" fmla="*/ 89 h 99"/>
                <a:gd name="T10" fmla="*/ 28 w 32"/>
                <a:gd name="T11" fmla="*/ 33 h 99"/>
                <a:gd name="T12" fmla="*/ 14 w 32"/>
                <a:gd name="T13" fmla="*/ 2 h 99"/>
                <a:gd name="T14" fmla="*/ 0 w 32"/>
                <a:gd name="T15" fmla="*/ 0 h 99"/>
                <a:gd name="T16" fmla="*/ 0 w 32"/>
                <a:gd name="T17" fmla="*/ 0 h 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" h="99">
                  <a:moveTo>
                    <a:pt x="0" y="0"/>
                  </a:moveTo>
                  <a:lnTo>
                    <a:pt x="20" y="35"/>
                  </a:lnTo>
                  <a:lnTo>
                    <a:pt x="24" y="67"/>
                  </a:lnTo>
                  <a:lnTo>
                    <a:pt x="24" y="99"/>
                  </a:lnTo>
                  <a:lnTo>
                    <a:pt x="32" y="89"/>
                  </a:lnTo>
                  <a:lnTo>
                    <a:pt x="28" y="33"/>
                  </a:lnTo>
                  <a:lnTo>
                    <a:pt x="1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2" name="Freeform 320">
              <a:extLst>
                <a:ext uri="{FF2B5EF4-FFF2-40B4-BE49-F238E27FC236}">
                  <a16:creationId xmlns:a16="http://schemas.microsoft.com/office/drawing/2014/main" id="{E1853A52-958A-48CD-B3DB-6EE846DBF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" y="3050"/>
              <a:ext cx="30" cy="125"/>
            </a:xfrm>
            <a:custGeom>
              <a:avLst/>
              <a:gdLst>
                <a:gd name="T0" fmla="*/ 20 w 30"/>
                <a:gd name="T1" fmla="*/ 12 h 125"/>
                <a:gd name="T2" fmla="*/ 8 w 30"/>
                <a:gd name="T3" fmla="*/ 30 h 125"/>
                <a:gd name="T4" fmla="*/ 24 w 30"/>
                <a:gd name="T5" fmla="*/ 81 h 125"/>
                <a:gd name="T6" fmla="*/ 30 w 30"/>
                <a:gd name="T7" fmla="*/ 125 h 125"/>
                <a:gd name="T8" fmla="*/ 6 w 30"/>
                <a:gd name="T9" fmla="*/ 60 h 125"/>
                <a:gd name="T10" fmla="*/ 0 w 30"/>
                <a:gd name="T11" fmla="*/ 26 h 125"/>
                <a:gd name="T12" fmla="*/ 18 w 30"/>
                <a:gd name="T13" fmla="*/ 0 h 125"/>
                <a:gd name="T14" fmla="*/ 20 w 30"/>
                <a:gd name="T15" fmla="*/ 12 h 125"/>
                <a:gd name="T16" fmla="*/ 20 w 30"/>
                <a:gd name="T17" fmla="*/ 12 h 1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25">
                  <a:moveTo>
                    <a:pt x="20" y="12"/>
                  </a:moveTo>
                  <a:lnTo>
                    <a:pt x="8" y="30"/>
                  </a:lnTo>
                  <a:lnTo>
                    <a:pt x="24" y="81"/>
                  </a:lnTo>
                  <a:lnTo>
                    <a:pt x="30" y="125"/>
                  </a:lnTo>
                  <a:lnTo>
                    <a:pt x="6" y="60"/>
                  </a:lnTo>
                  <a:lnTo>
                    <a:pt x="0" y="26"/>
                  </a:lnTo>
                  <a:lnTo>
                    <a:pt x="18" y="0"/>
                  </a:lnTo>
                  <a:lnTo>
                    <a:pt x="2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3" name="Freeform 321">
              <a:extLst>
                <a:ext uri="{FF2B5EF4-FFF2-40B4-BE49-F238E27FC236}">
                  <a16:creationId xmlns:a16="http://schemas.microsoft.com/office/drawing/2014/main" id="{1FAC224B-BFBA-4FF9-BFA6-444732DAE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3100"/>
              <a:ext cx="42" cy="91"/>
            </a:xfrm>
            <a:custGeom>
              <a:avLst/>
              <a:gdLst>
                <a:gd name="T0" fmla="*/ 18 w 42"/>
                <a:gd name="T1" fmla="*/ 10 h 91"/>
                <a:gd name="T2" fmla="*/ 12 w 42"/>
                <a:gd name="T3" fmla="*/ 35 h 91"/>
                <a:gd name="T4" fmla="*/ 18 w 42"/>
                <a:gd name="T5" fmla="*/ 51 h 91"/>
                <a:gd name="T6" fmla="*/ 42 w 42"/>
                <a:gd name="T7" fmla="*/ 91 h 91"/>
                <a:gd name="T8" fmla="*/ 8 w 42"/>
                <a:gd name="T9" fmla="*/ 57 h 91"/>
                <a:gd name="T10" fmla="*/ 0 w 42"/>
                <a:gd name="T11" fmla="*/ 28 h 91"/>
                <a:gd name="T12" fmla="*/ 16 w 42"/>
                <a:gd name="T13" fmla="*/ 0 h 91"/>
                <a:gd name="T14" fmla="*/ 18 w 42"/>
                <a:gd name="T15" fmla="*/ 10 h 91"/>
                <a:gd name="T16" fmla="*/ 18 w 42"/>
                <a:gd name="T17" fmla="*/ 10 h 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91">
                  <a:moveTo>
                    <a:pt x="18" y="10"/>
                  </a:moveTo>
                  <a:lnTo>
                    <a:pt x="12" y="35"/>
                  </a:lnTo>
                  <a:lnTo>
                    <a:pt x="18" y="51"/>
                  </a:lnTo>
                  <a:lnTo>
                    <a:pt x="42" y="91"/>
                  </a:lnTo>
                  <a:lnTo>
                    <a:pt x="8" y="57"/>
                  </a:lnTo>
                  <a:lnTo>
                    <a:pt x="0" y="28"/>
                  </a:lnTo>
                  <a:lnTo>
                    <a:pt x="16" y="0"/>
                  </a:lnTo>
                  <a:lnTo>
                    <a:pt x="1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4" name="Freeform 322">
              <a:extLst>
                <a:ext uri="{FF2B5EF4-FFF2-40B4-BE49-F238E27FC236}">
                  <a16:creationId xmlns:a16="http://schemas.microsoft.com/office/drawing/2014/main" id="{8DBF98C9-7B67-41CF-A09C-F0A8EC2C7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5" y="3282"/>
              <a:ext cx="635" cy="713"/>
            </a:xfrm>
            <a:custGeom>
              <a:avLst/>
              <a:gdLst>
                <a:gd name="T0" fmla="*/ 226 w 635"/>
                <a:gd name="T1" fmla="*/ 37 h 713"/>
                <a:gd name="T2" fmla="*/ 176 w 635"/>
                <a:gd name="T3" fmla="*/ 158 h 713"/>
                <a:gd name="T4" fmla="*/ 133 w 635"/>
                <a:gd name="T5" fmla="*/ 373 h 713"/>
                <a:gd name="T6" fmla="*/ 99 w 635"/>
                <a:gd name="T7" fmla="*/ 482 h 713"/>
                <a:gd name="T8" fmla="*/ 48 w 635"/>
                <a:gd name="T9" fmla="*/ 490 h 713"/>
                <a:gd name="T10" fmla="*/ 0 w 635"/>
                <a:gd name="T11" fmla="*/ 490 h 713"/>
                <a:gd name="T12" fmla="*/ 61 w 635"/>
                <a:gd name="T13" fmla="*/ 498 h 713"/>
                <a:gd name="T14" fmla="*/ 107 w 635"/>
                <a:gd name="T15" fmla="*/ 498 h 713"/>
                <a:gd name="T16" fmla="*/ 192 w 635"/>
                <a:gd name="T17" fmla="*/ 523 h 713"/>
                <a:gd name="T18" fmla="*/ 212 w 635"/>
                <a:gd name="T19" fmla="*/ 553 h 713"/>
                <a:gd name="T20" fmla="*/ 261 w 635"/>
                <a:gd name="T21" fmla="*/ 594 h 713"/>
                <a:gd name="T22" fmla="*/ 471 w 635"/>
                <a:gd name="T23" fmla="*/ 644 h 713"/>
                <a:gd name="T24" fmla="*/ 530 w 635"/>
                <a:gd name="T25" fmla="*/ 646 h 713"/>
                <a:gd name="T26" fmla="*/ 514 w 635"/>
                <a:gd name="T27" fmla="*/ 703 h 713"/>
                <a:gd name="T28" fmla="*/ 528 w 635"/>
                <a:gd name="T29" fmla="*/ 713 h 713"/>
                <a:gd name="T30" fmla="*/ 552 w 635"/>
                <a:gd name="T31" fmla="*/ 646 h 713"/>
                <a:gd name="T32" fmla="*/ 615 w 635"/>
                <a:gd name="T33" fmla="*/ 622 h 713"/>
                <a:gd name="T34" fmla="*/ 621 w 635"/>
                <a:gd name="T35" fmla="*/ 381 h 713"/>
                <a:gd name="T36" fmla="*/ 629 w 635"/>
                <a:gd name="T37" fmla="*/ 270 h 713"/>
                <a:gd name="T38" fmla="*/ 621 w 635"/>
                <a:gd name="T39" fmla="*/ 173 h 713"/>
                <a:gd name="T40" fmla="*/ 633 w 635"/>
                <a:gd name="T41" fmla="*/ 89 h 713"/>
                <a:gd name="T42" fmla="*/ 635 w 635"/>
                <a:gd name="T43" fmla="*/ 0 h 713"/>
                <a:gd name="T44" fmla="*/ 619 w 635"/>
                <a:gd name="T45" fmla="*/ 11 h 713"/>
                <a:gd name="T46" fmla="*/ 617 w 635"/>
                <a:gd name="T47" fmla="*/ 100 h 713"/>
                <a:gd name="T48" fmla="*/ 611 w 635"/>
                <a:gd name="T49" fmla="*/ 217 h 713"/>
                <a:gd name="T50" fmla="*/ 613 w 635"/>
                <a:gd name="T51" fmla="*/ 393 h 713"/>
                <a:gd name="T52" fmla="*/ 603 w 635"/>
                <a:gd name="T53" fmla="*/ 567 h 713"/>
                <a:gd name="T54" fmla="*/ 603 w 635"/>
                <a:gd name="T55" fmla="*/ 618 h 713"/>
                <a:gd name="T56" fmla="*/ 580 w 635"/>
                <a:gd name="T57" fmla="*/ 628 h 713"/>
                <a:gd name="T58" fmla="*/ 487 w 635"/>
                <a:gd name="T59" fmla="*/ 630 h 713"/>
                <a:gd name="T60" fmla="*/ 406 w 635"/>
                <a:gd name="T61" fmla="*/ 618 h 713"/>
                <a:gd name="T62" fmla="*/ 299 w 635"/>
                <a:gd name="T63" fmla="*/ 586 h 713"/>
                <a:gd name="T64" fmla="*/ 281 w 635"/>
                <a:gd name="T65" fmla="*/ 563 h 713"/>
                <a:gd name="T66" fmla="*/ 261 w 635"/>
                <a:gd name="T67" fmla="*/ 575 h 713"/>
                <a:gd name="T68" fmla="*/ 224 w 635"/>
                <a:gd name="T69" fmla="*/ 543 h 713"/>
                <a:gd name="T70" fmla="*/ 196 w 635"/>
                <a:gd name="T71" fmla="*/ 501 h 713"/>
                <a:gd name="T72" fmla="*/ 170 w 635"/>
                <a:gd name="T73" fmla="*/ 320 h 713"/>
                <a:gd name="T74" fmla="*/ 164 w 635"/>
                <a:gd name="T75" fmla="*/ 251 h 713"/>
                <a:gd name="T76" fmla="*/ 212 w 635"/>
                <a:gd name="T77" fmla="*/ 112 h 713"/>
                <a:gd name="T78" fmla="*/ 245 w 635"/>
                <a:gd name="T79" fmla="*/ 29 h 713"/>
                <a:gd name="T80" fmla="*/ 226 w 635"/>
                <a:gd name="T81" fmla="*/ 37 h 713"/>
                <a:gd name="T82" fmla="*/ 226 w 635"/>
                <a:gd name="T83" fmla="*/ 37 h 71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35" h="713">
                  <a:moveTo>
                    <a:pt x="226" y="37"/>
                  </a:moveTo>
                  <a:lnTo>
                    <a:pt x="176" y="158"/>
                  </a:lnTo>
                  <a:lnTo>
                    <a:pt x="133" y="373"/>
                  </a:lnTo>
                  <a:lnTo>
                    <a:pt x="99" y="482"/>
                  </a:lnTo>
                  <a:lnTo>
                    <a:pt x="48" y="490"/>
                  </a:lnTo>
                  <a:lnTo>
                    <a:pt x="0" y="490"/>
                  </a:lnTo>
                  <a:lnTo>
                    <a:pt x="61" y="498"/>
                  </a:lnTo>
                  <a:lnTo>
                    <a:pt x="107" y="498"/>
                  </a:lnTo>
                  <a:lnTo>
                    <a:pt x="192" y="523"/>
                  </a:lnTo>
                  <a:lnTo>
                    <a:pt x="212" y="553"/>
                  </a:lnTo>
                  <a:lnTo>
                    <a:pt x="261" y="594"/>
                  </a:lnTo>
                  <a:lnTo>
                    <a:pt x="471" y="644"/>
                  </a:lnTo>
                  <a:lnTo>
                    <a:pt x="530" y="646"/>
                  </a:lnTo>
                  <a:lnTo>
                    <a:pt x="514" y="703"/>
                  </a:lnTo>
                  <a:lnTo>
                    <a:pt x="528" y="713"/>
                  </a:lnTo>
                  <a:lnTo>
                    <a:pt x="552" y="646"/>
                  </a:lnTo>
                  <a:lnTo>
                    <a:pt x="615" y="622"/>
                  </a:lnTo>
                  <a:lnTo>
                    <a:pt x="621" y="381"/>
                  </a:lnTo>
                  <a:lnTo>
                    <a:pt x="629" y="270"/>
                  </a:lnTo>
                  <a:lnTo>
                    <a:pt x="621" y="173"/>
                  </a:lnTo>
                  <a:lnTo>
                    <a:pt x="633" y="89"/>
                  </a:lnTo>
                  <a:lnTo>
                    <a:pt x="635" y="0"/>
                  </a:lnTo>
                  <a:lnTo>
                    <a:pt x="619" y="11"/>
                  </a:lnTo>
                  <a:lnTo>
                    <a:pt x="617" y="100"/>
                  </a:lnTo>
                  <a:lnTo>
                    <a:pt x="611" y="217"/>
                  </a:lnTo>
                  <a:lnTo>
                    <a:pt x="613" y="393"/>
                  </a:lnTo>
                  <a:lnTo>
                    <a:pt x="603" y="567"/>
                  </a:lnTo>
                  <a:lnTo>
                    <a:pt x="603" y="618"/>
                  </a:lnTo>
                  <a:lnTo>
                    <a:pt x="580" y="628"/>
                  </a:lnTo>
                  <a:lnTo>
                    <a:pt x="487" y="630"/>
                  </a:lnTo>
                  <a:lnTo>
                    <a:pt x="406" y="618"/>
                  </a:lnTo>
                  <a:lnTo>
                    <a:pt x="299" y="586"/>
                  </a:lnTo>
                  <a:lnTo>
                    <a:pt x="281" y="563"/>
                  </a:lnTo>
                  <a:lnTo>
                    <a:pt x="261" y="575"/>
                  </a:lnTo>
                  <a:lnTo>
                    <a:pt x="224" y="543"/>
                  </a:lnTo>
                  <a:lnTo>
                    <a:pt x="196" y="501"/>
                  </a:lnTo>
                  <a:lnTo>
                    <a:pt x="170" y="320"/>
                  </a:lnTo>
                  <a:lnTo>
                    <a:pt x="164" y="251"/>
                  </a:lnTo>
                  <a:lnTo>
                    <a:pt x="212" y="112"/>
                  </a:lnTo>
                  <a:lnTo>
                    <a:pt x="245" y="29"/>
                  </a:lnTo>
                  <a:lnTo>
                    <a:pt x="226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5" name="Freeform 323">
              <a:extLst>
                <a:ext uri="{FF2B5EF4-FFF2-40B4-BE49-F238E27FC236}">
                  <a16:creationId xmlns:a16="http://schemas.microsoft.com/office/drawing/2014/main" id="{CC89043A-03E3-43FF-B799-DA56D6A27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4" y="3305"/>
              <a:ext cx="34" cy="18"/>
            </a:xfrm>
            <a:custGeom>
              <a:avLst/>
              <a:gdLst>
                <a:gd name="T0" fmla="*/ 8 w 34"/>
                <a:gd name="T1" fmla="*/ 0 h 18"/>
                <a:gd name="T2" fmla="*/ 34 w 34"/>
                <a:gd name="T3" fmla="*/ 0 h 18"/>
                <a:gd name="T4" fmla="*/ 34 w 34"/>
                <a:gd name="T5" fmla="*/ 14 h 18"/>
                <a:gd name="T6" fmla="*/ 10 w 34"/>
                <a:gd name="T7" fmla="*/ 18 h 18"/>
                <a:gd name="T8" fmla="*/ 0 w 34"/>
                <a:gd name="T9" fmla="*/ 10 h 18"/>
                <a:gd name="T10" fmla="*/ 8 w 34"/>
                <a:gd name="T11" fmla="*/ 0 h 18"/>
                <a:gd name="T12" fmla="*/ 8 w 34"/>
                <a:gd name="T13" fmla="*/ 0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8">
                  <a:moveTo>
                    <a:pt x="8" y="0"/>
                  </a:moveTo>
                  <a:lnTo>
                    <a:pt x="34" y="0"/>
                  </a:lnTo>
                  <a:lnTo>
                    <a:pt x="34" y="14"/>
                  </a:lnTo>
                  <a:lnTo>
                    <a:pt x="10" y="18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6" name="Freeform 324">
              <a:extLst>
                <a:ext uri="{FF2B5EF4-FFF2-40B4-BE49-F238E27FC236}">
                  <a16:creationId xmlns:a16="http://schemas.microsoft.com/office/drawing/2014/main" id="{91FFD350-AB28-453B-B750-9F5AAD357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" y="3473"/>
              <a:ext cx="285" cy="79"/>
            </a:xfrm>
            <a:custGeom>
              <a:avLst/>
              <a:gdLst>
                <a:gd name="T0" fmla="*/ 0 w 285"/>
                <a:gd name="T1" fmla="*/ 0 h 79"/>
                <a:gd name="T2" fmla="*/ 173 w 285"/>
                <a:gd name="T3" fmla="*/ 60 h 79"/>
                <a:gd name="T4" fmla="*/ 230 w 285"/>
                <a:gd name="T5" fmla="*/ 60 h 79"/>
                <a:gd name="T6" fmla="*/ 285 w 285"/>
                <a:gd name="T7" fmla="*/ 50 h 79"/>
                <a:gd name="T8" fmla="*/ 267 w 285"/>
                <a:gd name="T9" fmla="*/ 71 h 79"/>
                <a:gd name="T10" fmla="*/ 194 w 285"/>
                <a:gd name="T11" fmla="*/ 79 h 79"/>
                <a:gd name="T12" fmla="*/ 137 w 285"/>
                <a:gd name="T13" fmla="*/ 60 h 79"/>
                <a:gd name="T14" fmla="*/ 0 w 285"/>
                <a:gd name="T15" fmla="*/ 0 h 79"/>
                <a:gd name="T16" fmla="*/ 0 w 285"/>
                <a:gd name="T17" fmla="*/ 0 h 7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5" h="79">
                  <a:moveTo>
                    <a:pt x="0" y="0"/>
                  </a:moveTo>
                  <a:lnTo>
                    <a:pt x="173" y="60"/>
                  </a:lnTo>
                  <a:lnTo>
                    <a:pt x="230" y="60"/>
                  </a:lnTo>
                  <a:lnTo>
                    <a:pt x="285" y="50"/>
                  </a:lnTo>
                  <a:lnTo>
                    <a:pt x="267" y="71"/>
                  </a:lnTo>
                  <a:lnTo>
                    <a:pt x="194" y="79"/>
                  </a:lnTo>
                  <a:lnTo>
                    <a:pt x="137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7" name="Freeform 325">
              <a:extLst>
                <a:ext uri="{FF2B5EF4-FFF2-40B4-BE49-F238E27FC236}">
                  <a16:creationId xmlns:a16="http://schemas.microsoft.com/office/drawing/2014/main" id="{9AAAA6D4-1992-4D18-AB33-D47DC1750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3" y="2215"/>
              <a:ext cx="383" cy="1235"/>
            </a:xfrm>
            <a:custGeom>
              <a:avLst/>
              <a:gdLst>
                <a:gd name="T0" fmla="*/ 0 w 383"/>
                <a:gd name="T1" fmla="*/ 14 h 1235"/>
                <a:gd name="T2" fmla="*/ 75 w 383"/>
                <a:gd name="T3" fmla="*/ 65 h 1235"/>
                <a:gd name="T4" fmla="*/ 223 w 383"/>
                <a:gd name="T5" fmla="*/ 217 h 1235"/>
                <a:gd name="T6" fmla="*/ 298 w 383"/>
                <a:gd name="T7" fmla="*/ 342 h 1235"/>
                <a:gd name="T8" fmla="*/ 336 w 383"/>
                <a:gd name="T9" fmla="*/ 513 h 1235"/>
                <a:gd name="T10" fmla="*/ 360 w 383"/>
                <a:gd name="T11" fmla="*/ 816 h 1235"/>
                <a:gd name="T12" fmla="*/ 360 w 383"/>
                <a:gd name="T13" fmla="*/ 997 h 1235"/>
                <a:gd name="T14" fmla="*/ 364 w 383"/>
                <a:gd name="T15" fmla="*/ 1065 h 1235"/>
                <a:gd name="T16" fmla="*/ 352 w 383"/>
                <a:gd name="T17" fmla="*/ 1120 h 1235"/>
                <a:gd name="T18" fmla="*/ 316 w 383"/>
                <a:gd name="T19" fmla="*/ 1177 h 1235"/>
                <a:gd name="T20" fmla="*/ 271 w 383"/>
                <a:gd name="T21" fmla="*/ 1177 h 1235"/>
                <a:gd name="T22" fmla="*/ 223 w 383"/>
                <a:gd name="T23" fmla="*/ 1205 h 1235"/>
                <a:gd name="T24" fmla="*/ 202 w 383"/>
                <a:gd name="T25" fmla="*/ 1217 h 1235"/>
                <a:gd name="T26" fmla="*/ 198 w 383"/>
                <a:gd name="T27" fmla="*/ 1235 h 1235"/>
                <a:gd name="T28" fmla="*/ 285 w 383"/>
                <a:gd name="T29" fmla="*/ 1201 h 1235"/>
                <a:gd name="T30" fmla="*/ 322 w 383"/>
                <a:gd name="T31" fmla="*/ 1189 h 1235"/>
                <a:gd name="T32" fmla="*/ 372 w 383"/>
                <a:gd name="T33" fmla="*/ 1130 h 1235"/>
                <a:gd name="T34" fmla="*/ 383 w 383"/>
                <a:gd name="T35" fmla="*/ 1047 h 1235"/>
                <a:gd name="T36" fmla="*/ 376 w 383"/>
                <a:gd name="T37" fmla="*/ 926 h 1235"/>
                <a:gd name="T38" fmla="*/ 372 w 383"/>
                <a:gd name="T39" fmla="*/ 743 h 1235"/>
                <a:gd name="T40" fmla="*/ 352 w 383"/>
                <a:gd name="T41" fmla="*/ 504 h 1235"/>
                <a:gd name="T42" fmla="*/ 314 w 383"/>
                <a:gd name="T43" fmla="*/ 338 h 1235"/>
                <a:gd name="T44" fmla="*/ 255 w 383"/>
                <a:gd name="T45" fmla="*/ 247 h 1235"/>
                <a:gd name="T46" fmla="*/ 211 w 383"/>
                <a:gd name="T47" fmla="*/ 185 h 1235"/>
                <a:gd name="T48" fmla="*/ 93 w 383"/>
                <a:gd name="T49" fmla="*/ 65 h 1235"/>
                <a:gd name="T50" fmla="*/ 41 w 383"/>
                <a:gd name="T51" fmla="*/ 29 h 1235"/>
                <a:gd name="T52" fmla="*/ 6 w 383"/>
                <a:gd name="T53" fmla="*/ 0 h 1235"/>
                <a:gd name="T54" fmla="*/ 0 w 383"/>
                <a:gd name="T55" fmla="*/ 14 h 1235"/>
                <a:gd name="T56" fmla="*/ 0 w 383"/>
                <a:gd name="T57" fmla="*/ 14 h 123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83" h="1235">
                  <a:moveTo>
                    <a:pt x="0" y="14"/>
                  </a:moveTo>
                  <a:lnTo>
                    <a:pt x="75" y="65"/>
                  </a:lnTo>
                  <a:lnTo>
                    <a:pt x="223" y="217"/>
                  </a:lnTo>
                  <a:lnTo>
                    <a:pt x="298" y="342"/>
                  </a:lnTo>
                  <a:lnTo>
                    <a:pt x="336" y="513"/>
                  </a:lnTo>
                  <a:lnTo>
                    <a:pt x="360" y="816"/>
                  </a:lnTo>
                  <a:lnTo>
                    <a:pt x="360" y="997"/>
                  </a:lnTo>
                  <a:lnTo>
                    <a:pt x="364" y="1065"/>
                  </a:lnTo>
                  <a:lnTo>
                    <a:pt x="352" y="1120"/>
                  </a:lnTo>
                  <a:lnTo>
                    <a:pt x="316" y="1177"/>
                  </a:lnTo>
                  <a:lnTo>
                    <a:pt x="271" y="1177"/>
                  </a:lnTo>
                  <a:lnTo>
                    <a:pt x="223" y="1205"/>
                  </a:lnTo>
                  <a:lnTo>
                    <a:pt x="202" y="1217"/>
                  </a:lnTo>
                  <a:lnTo>
                    <a:pt x="198" y="1235"/>
                  </a:lnTo>
                  <a:lnTo>
                    <a:pt x="285" y="1201"/>
                  </a:lnTo>
                  <a:lnTo>
                    <a:pt x="322" y="1189"/>
                  </a:lnTo>
                  <a:lnTo>
                    <a:pt x="372" y="1130"/>
                  </a:lnTo>
                  <a:lnTo>
                    <a:pt x="383" y="1047"/>
                  </a:lnTo>
                  <a:lnTo>
                    <a:pt x="376" y="926"/>
                  </a:lnTo>
                  <a:lnTo>
                    <a:pt x="372" y="743"/>
                  </a:lnTo>
                  <a:lnTo>
                    <a:pt x="352" y="504"/>
                  </a:lnTo>
                  <a:lnTo>
                    <a:pt x="314" y="338"/>
                  </a:lnTo>
                  <a:lnTo>
                    <a:pt x="255" y="247"/>
                  </a:lnTo>
                  <a:lnTo>
                    <a:pt x="211" y="185"/>
                  </a:lnTo>
                  <a:lnTo>
                    <a:pt x="93" y="65"/>
                  </a:lnTo>
                  <a:lnTo>
                    <a:pt x="41" y="29"/>
                  </a:lnTo>
                  <a:lnTo>
                    <a:pt x="6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8" name="Freeform 326">
              <a:extLst>
                <a:ext uri="{FF2B5EF4-FFF2-40B4-BE49-F238E27FC236}">
                  <a16:creationId xmlns:a16="http://schemas.microsoft.com/office/drawing/2014/main" id="{D09910D8-91F1-412E-9508-138BC35FE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580"/>
              <a:ext cx="53" cy="283"/>
            </a:xfrm>
            <a:custGeom>
              <a:avLst/>
              <a:gdLst>
                <a:gd name="T0" fmla="*/ 43 w 53"/>
                <a:gd name="T1" fmla="*/ 0 h 283"/>
                <a:gd name="T2" fmla="*/ 19 w 53"/>
                <a:gd name="T3" fmla="*/ 137 h 283"/>
                <a:gd name="T4" fmla="*/ 53 w 53"/>
                <a:gd name="T5" fmla="*/ 283 h 283"/>
                <a:gd name="T6" fmla="*/ 0 w 53"/>
                <a:gd name="T7" fmla="*/ 123 h 283"/>
                <a:gd name="T8" fmla="*/ 43 w 53"/>
                <a:gd name="T9" fmla="*/ 0 h 283"/>
                <a:gd name="T10" fmla="*/ 43 w 53"/>
                <a:gd name="T11" fmla="*/ 0 h 2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283">
                  <a:moveTo>
                    <a:pt x="43" y="0"/>
                  </a:moveTo>
                  <a:lnTo>
                    <a:pt x="19" y="137"/>
                  </a:lnTo>
                  <a:lnTo>
                    <a:pt x="53" y="283"/>
                  </a:lnTo>
                  <a:lnTo>
                    <a:pt x="0" y="123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09" name="Freeform 327">
              <a:extLst>
                <a:ext uri="{FF2B5EF4-FFF2-40B4-BE49-F238E27FC236}">
                  <a16:creationId xmlns:a16="http://schemas.microsoft.com/office/drawing/2014/main" id="{FD72EC06-AAF1-460A-8F5A-FD309BE5B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2855"/>
              <a:ext cx="265" cy="1154"/>
            </a:xfrm>
            <a:custGeom>
              <a:avLst/>
              <a:gdLst>
                <a:gd name="T0" fmla="*/ 250 w 265"/>
                <a:gd name="T1" fmla="*/ 0 h 1154"/>
                <a:gd name="T2" fmla="*/ 238 w 265"/>
                <a:gd name="T3" fmla="*/ 276 h 1154"/>
                <a:gd name="T4" fmla="*/ 236 w 265"/>
                <a:gd name="T5" fmla="*/ 314 h 1154"/>
                <a:gd name="T6" fmla="*/ 265 w 265"/>
                <a:gd name="T7" fmla="*/ 346 h 1154"/>
                <a:gd name="T8" fmla="*/ 252 w 265"/>
                <a:gd name="T9" fmla="*/ 427 h 1154"/>
                <a:gd name="T10" fmla="*/ 224 w 265"/>
                <a:gd name="T11" fmla="*/ 565 h 1154"/>
                <a:gd name="T12" fmla="*/ 190 w 265"/>
                <a:gd name="T13" fmla="*/ 642 h 1154"/>
                <a:gd name="T14" fmla="*/ 194 w 265"/>
                <a:gd name="T15" fmla="*/ 705 h 1154"/>
                <a:gd name="T16" fmla="*/ 163 w 265"/>
                <a:gd name="T17" fmla="*/ 743 h 1154"/>
                <a:gd name="T18" fmla="*/ 157 w 265"/>
                <a:gd name="T19" fmla="*/ 816 h 1154"/>
                <a:gd name="T20" fmla="*/ 85 w 265"/>
                <a:gd name="T21" fmla="*/ 976 h 1154"/>
                <a:gd name="T22" fmla="*/ 36 w 265"/>
                <a:gd name="T23" fmla="*/ 1154 h 1154"/>
                <a:gd name="T24" fmla="*/ 18 w 265"/>
                <a:gd name="T25" fmla="*/ 1150 h 1154"/>
                <a:gd name="T26" fmla="*/ 52 w 265"/>
                <a:gd name="T27" fmla="*/ 1045 h 1154"/>
                <a:gd name="T28" fmla="*/ 32 w 265"/>
                <a:gd name="T29" fmla="*/ 774 h 1154"/>
                <a:gd name="T30" fmla="*/ 0 w 265"/>
                <a:gd name="T31" fmla="*/ 685 h 1154"/>
                <a:gd name="T32" fmla="*/ 58 w 265"/>
                <a:gd name="T33" fmla="*/ 519 h 1154"/>
                <a:gd name="T34" fmla="*/ 32 w 265"/>
                <a:gd name="T35" fmla="*/ 500 h 1154"/>
                <a:gd name="T36" fmla="*/ 2 w 265"/>
                <a:gd name="T37" fmla="*/ 438 h 1154"/>
                <a:gd name="T38" fmla="*/ 44 w 265"/>
                <a:gd name="T39" fmla="*/ 476 h 1154"/>
                <a:gd name="T40" fmla="*/ 99 w 265"/>
                <a:gd name="T41" fmla="*/ 539 h 1154"/>
                <a:gd name="T42" fmla="*/ 174 w 265"/>
                <a:gd name="T43" fmla="*/ 585 h 1154"/>
                <a:gd name="T44" fmla="*/ 107 w 265"/>
                <a:gd name="T45" fmla="*/ 660 h 1154"/>
                <a:gd name="T46" fmla="*/ 85 w 265"/>
                <a:gd name="T47" fmla="*/ 705 h 1154"/>
                <a:gd name="T48" fmla="*/ 125 w 265"/>
                <a:gd name="T49" fmla="*/ 816 h 1154"/>
                <a:gd name="T50" fmla="*/ 143 w 265"/>
                <a:gd name="T51" fmla="*/ 743 h 1154"/>
                <a:gd name="T52" fmla="*/ 172 w 265"/>
                <a:gd name="T53" fmla="*/ 685 h 1154"/>
                <a:gd name="T54" fmla="*/ 172 w 265"/>
                <a:gd name="T55" fmla="*/ 624 h 1154"/>
                <a:gd name="T56" fmla="*/ 206 w 265"/>
                <a:gd name="T57" fmla="*/ 569 h 1154"/>
                <a:gd name="T58" fmla="*/ 252 w 265"/>
                <a:gd name="T59" fmla="*/ 369 h 1154"/>
                <a:gd name="T60" fmla="*/ 214 w 265"/>
                <a:gd name="T61" fmla="*/ 306 h 1154"/>
                <a:gd name="T62" fmla="*/ 224 w 265"/>
                <a:gd name="T63" fmla="*/ 261 h 1154"/>
                <a:gd name="T64" fmla="*/ 236 w 265"/>
                <a:gd name="T65" fmla="*/ 43 h 1154"/>
                <a:gd name="T66" fmla="*/ 250 w 265"/>
                <a:gd name="T67" fmla="*/ 0 h 1154"/>
                <a:gd name="T68" fmla="*/ 250 w 265"/>
                <a:gd name="T69" fmla="*/ 0 h 115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65" h="1154">
                  <a:moveTo>
                    <a:pt x="250" y="0"/>
                  </a:moveTo>
                  <a:lnTo>
                    <a:pt x="238" y="276"/>
                  </a:lnTo>
                  <a:lnTo>
                    <a:pt x="236" y="314"/>
                  </a:lnTo>
                  <a:lnTo>
                    <a:pt x="265" y="346"/>
                  </a:lnTo>
                  <a:lnTo>
                    <a:pt x="252" y="427"/>
                  </a:lnTo>
                  <a:lnTo>
                    <a:pt x="224" y="565"/>
                  </a:lnTo>
                  <a:lnTo>
                    <a:pt x="190" y="642"/>
                  </a:lnTo>
                  <a:lnTo>
                    <a:pt x="194" y="705"/>
                  </a:lnTo>
                  <a:lnTo>
                    <a:pt x="163" y="743"/>
                  </a:lnTo>
                  <a:lnTo>
                    <a:pt x="157" y="816"/>
                  </a:lnTo>
                  <a:lnTo>
                    <a:pt x="85" y="976"/>
                  </a:lnTo>
                  <a:lnTo>
                    <a:pt x="36" y="1154"/>
                  </a:lnTo>
                  <a:lnTo>
                    <a:pt x="18" y="1150"/>
                  </a:lnTo>
                  <a:lnTo>
                    <a:pt x="52" y="1045"/>
                  </a:lnTo>
                  <a:lnTo>
                    <a:pt x="32" y="774"/>
                  </a:lnTo>
                  <a:lnTo>
                    <a:pt x="0" y="685"/>
                  </a:lnTo>
                  <a:lnTo>
                    <a:pt x="58" y="519"/>
                  </a:lnTo>
                  <a:lnTo>
                    <a:pt x="32" y="500"/>
                  </a:lnTo>
                  <a:lnTo>
                    <a:pt x="2" y="438"/>
                  </a:lnTo>
                  <a:lnTo>
                    <a:pt x="44" y="476"/>
                  </a:lnTo>
                  <a:lnTo>
                    <a:pt x="99" y="539"/>
                  </a:lnTo>
                  <a:lnTo>
                    <a:pt x="174" y="585"/>
                  </a:lnTo>
                  <a:lnTo>
                    <a:pt x="107" y="660"/>
                  </a:lnTo>
                  <a:lnTo>
                    <a:pt x="85" y="705"/>
                  </a:lnTo>
                  <a:lnTo>
                    <a:pt x="125" y="816"/>
                  </a:lnTo>
                  <a:lnTo>
                    <a:pt x="143" y="743"/>
                  </a:lnTo>
                  <a:lnTo>
                    <a:pt x="172" y="685"/>
                  </a:lnTo>
                  <a:lnTo>
                    <a:pt x="172" y="624"/>
                  </a:lnTo>
                  <a:lnTo>
                    <a:pt x="206" y="569"/>
                  </a:lnTo>
                  <a:lnTo>
                    <a:pt x="252" y="369"/>
                  </a:lnTo>
                  <a:lnTo>
                    <a:pt x="214" y="306"/>
                  </a:lnTo>
                  <a:lnTo>
                    <a:pt x="224" y="261"/>
                  </a:lnTo>
                  <a:lnTo>
                    <a:pt x="236" y="43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0" name="Freeform 328">
              <a:extLst>
                <a:ext uri="{FF2B5EF4-FFF2-40B4-BE49-F238E27FC236}">
                  <a16:creationId xmlns:a16="http://schemas.microsoft.com/office/drawing/2014/main" id="{CDDB867A-3990-4CD6-A7B5-EDFF52B86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3232"/>
              <a:ext cx="186" cy="233"/>
            </a:xfrm>
            <a:custGeom>
              <a:avLst/>
              <a:gdLst>
                <a:gd name="T0" fmla="*/ 0 w 186"/>
                <a:gd name="T1" fmla="*/ 0 h 233"/>
                <a:gd name="T2" fmla="*/ 85 w 186"/>
                <a:gd name="T3" fmla="*/ 30 h 233"/>
                <a:gd name="T4" fmla="*/ 141 w 186"/>
                <a:gd name="T5" fmla="*/ 83 h 233"/>
                <a:gd name="T6" fmla="*/ 182 w 186"/>
                <a:gd name="T7" fmla="*/ 184 h 233"/>
                <a:gd name="T8" fmla="*/ 186 w 186"/>
                <a:gd name="T9" fmla="*/ 233 h 233"/>
                <a:gd name="T10" fmla="*/ 127 w 186"/>
                <a:gd name="T11" fmla="*/ 87 h 233"/>
                <a:gd name="T12" fmla="*/ 50 w 186"/>
                <a:gd name="T13" fmla="*/ 30 h 233"/>
                <a:gd name="T14" fmla="*/ 0 w 186"/>
                <a:gd name="T15" fmla="*/ 0 h 233"/>
                <a:gd name="T16" fmla="*/ 0 w 186"/>
                <a:gd name="T17" fmla="*/ 0 h 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6" h="233">
                  <a:moveTo>
                    <a:pt x="0" y="0"/>
                  </a:moveTo>
                  <a:lnTo>
                    <a:pt x="85" y="30"/>
                  </a:lnTo>
                  <a:lnTo>
                    <a:pt x="141" y="83"/>
                  </a:lnTo>
                  <a:lnTo>
                    <a:pt x="182" y="184"/>
                  </a:lnTo>
                  <a:lnTo>
                    <a:pt x="186" y="233"/>
                  </a:lnTo>
                  <a:lnTo>
                    <a:pt x="127" y="87"/>
                  </a:lnTo>
                  <a:lnTo>
                    <a:pt x="5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1" name="Freeform 329">
              <a:extLst>
                <a:ext uri="{FF2B5EF4-FFF2-40B4-BE49-F238E27FC236}">
                  <a16:creationId xmlns:a16="http://schemas.microsoft.com/office/drawing/2014/main" id="{99C4B024-5CE8-4AA2-B1CD-6E0A4E72B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3" y="3367"/>
              <a:ext cx="111" cy="416"/>
            </a:xfrm>
            <a:custGeom>
              <a:avLst/>
              <a:gdLst>
                <a:gd name="T0" fmla="*/ 105 w 111"/>
                <a:gd name="T1" fmla="*/ 0 h 416"/>
                <a:gd name="T2" fmla="*/ 93 w 111"/>
                <a:gd name="T3" fmla="*/ 126 h 416"/>
                <a:gd name="T4" fmla="*/ 0 w 111"/>
                <a:gd name="T5" fmla="*/ 416 h 416"/>
                <a:gd name="T6" fmla="*/ 93 w 111"/>
                <a:gd name="T7" fmla="*/ 173 h 416"/>
                <a:gd name="T8" fmla="*/ 111 w 111"/>
                <a:gd name="T9" fmla="*/ 126 h 416"/>
                <a:gd name="T10" fmla="*/ 105 w 111"/>
                <a:gd name="T11" fmla="*/ 0 h 416"/>
                <a:gd name="T12" fmla="*/ 105 w 111"/>
                <a:gd name="T13" fmla="*/ 0 h 4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" h="416">
                  <a:moveTo>
                    <a:pt x="105" y="0"/>
                  </a:moveTo>
                  <a:lnTo>
                    <a:pt x="93" y="126"/>
                  </a:lnTo>
                  <a:lnTo>
                    <a:pt x="0" y="416"/>
                  </a:lnTo>
                  <a:lnTo>
                    <a:pt x="93" y="173"/>
                  </a:lnTo>
                  <a:lnTo>
                    <a:pt x="111" y="126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2" name="Freeform 330">
              <a:extLst>
                <a:ext uri="{FF2B5EF4-FFF2-40B4-BE49-F238E27FC236}">
                  <a16:creationId xmlns:a16="http://schemas.microsoft.com/office/drawing/2014/main" id="{C442BA6D-BD68-41BB-AC5D-CA305F0FB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8" y="3404"/>
              <a:ext cx="637" cy="696"/>
            </a:xfrm>
            <a:custGeom>
              <a:avLst/>
              <a:gdLst>
                <a:gd name="T0" fmla="*/ 493 w 637"/>
                <a:gd name="T1" fmla="*/ 44 h 696"/>
                <a:gd name="T2" fmla="*/ 493 w 637"/>
                <a:gd name="T3" fmla="*/ 95 h 696"/>
                <a:gd name="T4" fmla="*/ 449 w 637"/>
                <a:gd name="T5" fmla="*/ 245 h 696"/>
                <a:gd name="T6" fmla="*/ 433 w 637"/>
                <a:gd name="T7" fmla="*/ 344 h 696"/>
                <a:gd name="T8" fmla="*/ 368 w 637"/>
                <a:gd name="T9" fmla="*/ 464 h 696"/>
                <a:gd name="T10" fmla="*/ 307 w 637"/>
                <a:gd name="T11" fmla="*/ 524 h 696"/>
                <a:gd name="T12" fmla="*/ 243 w 637"/>
                <a:gd name="T13" fmla="*/ 553 h 696"/>
                <a:gd name="T14" fmla="*/ 237 w 637"/>
                <a:gd name="T15" fmla="*/ 591 h 696"/>
                <a:gd name="T16" fmla="*/ 204 w 637"/>
                <a:gd name="T17" fmla="*/ 642 h 696"/>
                <a:gd name="T18" fmla="*/ 154 w 637"/>
                <a:gd name="T19" fmla="*/ 658 h 696"/>
                <a:gd name="T20" fmla="*/ 57 w 637"/>
                <a:gd name="T21" fmla="*/ 628 h 696"/>
                <a:gd name="T22" fmla="*/ 0 w 637"/>
                <a:gd name="T23" fmla="*/ 599 h 696"/>
                <a:gd name="T24" fmla="*/ 0 w 637"/>
                <a:gd name="T25" fmla="*/ 626 h 696"/>
                <a:gd name="T26" fmla="*/ 61 w 637"/>
                <a:gd name="T27" fmla="*/ 650 h 696"/>
                <a:gd name="T28" fmla="*/ 178 w 637"/>
                <a:gd name="T29" fmla="*/ 674 h 696"/>
                <a:gd name="T30" fmla="*/ 182 w 637"/>
                <a:gd name="T31" fmla="*/ 696 h 696"/>
                <a:gd name="T32" fmla="*/ 421 w 637"/>
                <a:gd name="T33" fmla="*/ 694 h 696"/>
                <a:gd name="T34" fmla="*/ 538 w 637"/>
                <a:gd name="T35" fmla="*/ 449 h 696"/>
                <a:gd name="T36" fmla="*/ 605 w 637"/>
                <a:gd name="T37" fmla="*/ 302 h 696"/>
                <a:gd name="T38" fmla="*/ 627 w 637"/>
                <a:gd name="T39" fmla="*/ 245 h 696"/>
                <a:gd name="T40" fmla="*/ 635 w 637"/>
                <a:gd name="T41" fmla="*/ 180 h 696"/>
                <a:gd name="T42" fmla="*/ 637 w 637"/>
                <a:gd name="T43" fmla="*/ 113 h 696"/>
                <a:gd name="T44" fmla="*/ 617 w 637"/>
                <a:gd name="T45" fmla="*/ 0 h 696"/>
                <a:gd name="T46" fmla="*/ 601 w 637"/>
                <a:gd name="T47" fmla="*/ 8 h 696"/>
                <a:gd name="T48" fmla="*/ 617 w 637"/>
                <a:gd name="T49" fmla="*/ 105 h 696"/>
                <a:gd name="T50" fmla="*/ 621 w 637"/>
                <a:gd name="T51" fmla="*/ 180 h 696"/>
                <a:gd name="T52" fmla="*/ 597 w 637"/>
                <a:gd name="T53" fmla="*/ 281 h 696"/>
                <a:gd name="T54" fmla="*/ 550 w 637"/>
                <a:gd name="T55" fmla="*/ 389 h 696"/>
                <a:gd name="T56" fmla="*/ 493 w 637"/>
                <a:gd name="T57" fmla="*/ 447 h 696"/>
                <a:gd name="T58" fmla="*/ 449 w 637"/>
                <a:gd name="T59" fmla="*/ 423 h 696"/>
                <a:gd name="T60" fmla="*/ 562 w 637"/>
                <a:gd name="T61" fmla="*/ 279 h 696"/>
                <a:gd name="T62" fmla="*/ 469 w 637"/>
                <a:gd name="T63" fmla="*/ 322 h 696"/>
                <a:gd name="T64" fmla="*/ 453 w 637"/>
                <a:gd name="T65" fmla="*/ 281 h 696"/>
                <a:gd name="T66" fmla="*/ 477 w 637"/>
                <a:gd name="T67" fmla="*/ 212 h 696"/>
                <a:gd name="T68" fmla="*/ 510 w 637"/>
                <a:gd name="T69" fmla="*/ 89 h 696"/>
                <a:gd name="T70" fmla="*/ 510 w 637"/>
                <a:gd name="T71" fmla="*/ 28 h 696"/>
                <a:gd name="T72" fmla="*/ 493 w 637"/>
                <a:gd name="T73" fmla="*/ 44 h 696"/>
                <a:gd name="T74" fmla="*/ 493 w 637"/>
                <a:gd name="T75" fmla="*/ 44 h 69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637" h="696">
                  <a:moveTo>
                    <a:pt x="493" y="44"/>
                  </a:moveTo>
                  <a:lnTo>
                    <a:pt x="493" y="95"/>
                  </a:lnTo>
                  <a:lnTo>
                    <a:pt x="449" y="245"/>
                  </a:lnTo>
                  <a:lnTo>
                    <a:pt x="433" y="344"/>
                  </a:lnTo>
                  <a:lnTo>
                    <a:pt x="368" y="464"/>
                  </a:lnTo>
                  <a:lnTo>
                    <a:pt x="307" y="524"/>
                  </a:lnTo>
                  <a:lnTo>
                    <a:pt x="243" y="553"/>
                  </a:lnTo>
                  <a:lnTo>
                    <a:pt x="237" y="591"/>
                  </a:lnTo>
                  <a:lnTo>
                    <a:pt x="204" y="642"/>
                  </a:lnTo>
                  <a:lnTo>
                    <a:pt x="154" y="658"/>
                  </a:lnTo>
                  <a:lnTo>
                    <a:pt x="57" y="628"/>
                  </a:lnTo>
                  <a:lnTo>
                    <a:pt x="0" y="599"/>
                  </a:lnTo>
                  <a:lnTo>
                    <a:pt x="0" y="626"/>
                  </a:lnTo>
                  <a:lnTo>
                    <a:pt x="61" y="650"/>
                  </a:lnTo>
                  <a:lnTo>
                    <a:pt x="178" y="674"/>
                  </a:lnTo>
                  <a:lnTo>
                    <a:pt x="182" y="696"/>
                  </a:lnTo>
                  <a:lnTo>
                    <a:pt x="421" y="694"/>
                  </a:lnTo>
                  <a:lnTo>
                    <a:pt x="538" y="449"/>
                  </a:lnTo>
                  <a:lnTo>
                    <a:pt x="605" y="302"/>
                  </a:lnTo>
                  <a:lnTo>
                    <a:pt x="627" y="245"/>
                  </a:lnTo>
                  <a:lnTo>
                    <a:pt x="635" y="180"/>
                  </a:lnTo>
                  <a:lnTo>
                    <a:pt x="637" y="113"/>
                  </a:lnTo>
                  <a:lnTo>
                    <a:pt x="617" y="0"/>
                  </a:lnTo>
                  <a:lnTo>
                    <a:pt x="601" y="8"/>
                  </a:lnTo>
                  <a:lnTo>
                    <a:pt x="617" y="105"/>
                  </a:lnTo>
                  <a:lnTo>
                    <a:pt x="621" y="180"/>
                  </a:lnTo>
                  <a:lnTo>
                    <a:pt x="597" y="281"/>
                  </a:lnTo>
                  <a:lnTo>
                    <a:pt x="550" y="389"/>
                  </a:lnTo>
                  <a:lnTo>
                    <a:pt x="493" y="447"/>
                  </a:lnTo>
                  <a:lnTo>
                    <a:pt x="449" y="423"/>
                  </a:lnTo>
                  <a:lnTo>
                    <a:pt x="562" y="279"/>
                  </a:lnTo>
                  <a:lnTo>
                    <a:pt x="469" y="322"/>
                  </a:lnTo>
                  <a:lnTo>
                    <a:pt x="453" y="281"/>
                  </a:lnTo>
                  <a:lnTo>
                    <a:pt x="477" y="212"/>
                  </a:lnTo>
                  <a:lnTo>
                    <a:pt x="510" y="89"/>
                  </a:lnTo>
                  <a:lnTo>
                    <a:pt x="510" y="28"/>
                  </a:lnTo>
                  <a:lnTo>
                    <a:pt x="49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3" name="Freeform 331">
              <a:extLst>
                <a:ext uri="{FF2B5EF4-FFF2-40B4-BE49-F238E27FC236}">
                  <a16:creationId xmlns:a16="http://schemas.microsoft.com/office/drawing/2014/main" id="{E198A7FE-763B-46D0-90E7-E0E43BC4D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5" y="2748"/>
              <a:ext cx="130" cy="658"/>
            </a:xfrm>
            <a:custGeom>
              <a:avLst/>
              <a:gdLst>
                <a:gd name="T0" fmla="*/ 0 w 130"/>
                <a:gd name="T1" fmla="*/ 658 h 658"/>
                <a:gd name="T2" fmla="*/ 35 w 130"/>
                <a:gd name="T3" fmla="*/ 597 h 658"/>
                <a:gd name="T4" fmla="*/ 17 w 130"/>
                <a:gd name="T5" fmla="*/ 383 h 658"/>
                <a:gd name="T6" fmla="*/ 43 w 130"/>
                <a:gd name="T7" fmla="*/ 247 h 658"/>
                <a:gd name="T8" fmla="*/ 45 w 130"/>
                <a:gd name="T9" fmla="*/ 73 h 658"/>
                <a:gd name="T10" fmla="*/ 55 w 130"/>
                <a:gd name="T11" fmla="*/ 6 h 658"/>
                <a:gd name="T12" fmla="*/ 67 w 130"/>
                <a:gd name="T13" fmla="*/ 0 h 658"/>
                <a:gd name="T14" fmla="*/ 63 w 130"/>
                <a:gd name="T15" fmla="*/ 38 h 658"/>
                <a:gd name="T16" fmla="*/ 55 w 130"/>
                <a:gd name="T17" fmla="*/ 119 h 658"/>
                <a:gd name="T18" fmla="*/ 55 w 130"/>
                <a:gd name="T19" fmla="*/ 237 h 658"/>
                <a:gd name="T20" fmla="*/ 83 w 130"/>
                <a:gd name="T21" fmla="*/ 219 h 658"/>
                <a:gd name="T22" fmla="*/ 106 w 130"/>
                <a:gd name="T23" fmla="*/ 216 h 658"/>
                <a:gd name="T24" fmla="*/ 83 w 130"/>
                <a:gd name="T25" fmla="*/ 243 h 658"/>
                <a:gd name="T26" fmla="*/ 43 w 130"/>
                <a:gd name="T27" fmla="*/ 302 h 658"/>
                <a:gd name="T28" fmla="*/ 35 w 130"/>
                <a:gd name="T29" fmla="*/ 397 h 658"/>
                <a:gd name="T30" fmla="*/ 37 w 130"/>
                <a:gd name="T31" fmla="*/ 427 h 658"/>
                <a:gd name="T32" fmla="*/ 98 w 130"/>
                <a:gd name="T33" fmla="*/ 332 h 658"/>
                <a:gd name="T34" fmla="*/ 130 w 130"/>
                <a:gd name="T35" fmla="*/ 255 h 658"/>
                <a:gd name="T36" fmla="*/ 98 w 130"/>
                <a:gd name="T37" fmla="*/ 374 h 658"/>
                <a:gd name="T38" fmla="*/ 37 w 130"/>
                <a:gd name="T39" fmla="*/ 453 h 658"/>
                <a:gd name="T40" fmla="*/ 49 w 130"/>
                <a:gd name="T41" fmla="*/ 577 h 658"/>
                <a:gd name="T42" fmla="*/ 39 w 130"/>
                <a:gd name="T43" fmla="*/ 623 h 658"/>
                <a:gd name="T44" fmla="*/ 67 w 130"/>
                <a:gd name="T45" fmla="*/ 646 h 658"/>
                <a:gd name="T46" fmla="*/ 25 w 130"/>
                <a:gd name="T47" fmla="*/ 644 h 658"/>
                <a:gd name="T48" fmla="*/ 0 w 130"/>
                <a:gd name="T49" fmla="*/ 658 h 658"/>
                <a:gd name="T50" fmla="*/ 0 w 130"/>
                <a:gd name="T51" fmla="*/ 658 h 65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30" h="658">
                  <a:moveTo>
                    <a:pt x="0" y="658"/>
                  </a:moveTo>
                  <a:lnTo>
                    <a:pt x="35" y="597"/>
                  </a:lnTo>
                  <a:lnTo>
                    <a:pt x="17" y="383"/>
                  </a:lnTo>
                  <a:lnTo>
                    <a:pt x="43" y="247"/>
                  </a:lnTo>
                  <a:lnTo>
                    <a:pt x="45" y="73"/>
                  </a:lnTo>
                  <a:lnTo>
                    <a:pt x="55" y="6"/>
                  </a:lnTo>
                  <a:lnTo>
                    <a:pt x="67" y="0"/>
                  </a:lnTo>
                  <a:lnTo>
                    <a:pt x="63" y="38"/>
                  </a:lnTo>
                  <a:lnTo>
                    <a:pt x="55" y="119"/>
                  </a:lnTo>
                  <a:lnTo>
                    <a:pt x="55" y="237"/>
                  </a:lnTo>
                  <a:lnTo>
                    <a:pt x="83" y="219"/>
                  </a:lnTo>
                  <a:lnTo>
                    <a:pt x="106" y="216"/>
                  </a:lnTo>
                  <a:lnTo>
                    <a:pt x="83" y="243"/>
                  </a:lnTo>
                  <a:lnTo>
                    <a:pt x="43" y="302"/>
                  </a:lnTo>
                  <a:lnTo>
                    <a:pt x="35" y="397"/>
                  </a:lnTo>
                  <a:lnTo>
                    <a:pt x="37" y="427"/>
                  </a:lnTo>
                  <a:lnTo>
                    <a:pt x="98" y="332"/>
                  </a:lnTo>
                  <a:lnTo>
                    <a:pt x="130" y="255"/>
                  </a:lnTo>
                  <a:lnTo>
                    <a:pt x="98" y="374"/>
                  </a:lnTo>
                  <a:lnTo>
                    <a:pt x="37" y="453"/>
                  </a:lnTo>
                  <a:lnTo>
                    <a:pt x="49" y="577"/>
                  </a:lnTo>
                  <a:lnTo>
                    <a:pt x="39" y="623"/>
                  </a:lnTo>
                  <a:lnTo>
                    <a:pt x="67" y="646"/>
                  </a:lnTo>
                  <a:lnTo>
                    <a:pt x="25" y="644"/>
                  </a:lnTo>
                  <a:lnTo>
                    <a:pt x="0" y="6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4" name="Freeform 332">
              <a:extLst>
                <a:ext uri="{FF2B5EF4-FFF2-40B4-BE49-F238E27FC236}">
                  <a16:creationId xmlns:a16="http://schemas.microsoft.com/office/drawing/2014/main" id="{B09E3EBC-E714-4472-8428-A87EA14AA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2" y="3187"/>
              <a:ext cx="109" cy="132"/>
            </a:xfrm>
            <a:custGeom>
              <a:avLst/>
              <a:gdLst>
                <a:gd name="T0" fmla="*/ 0 w 109"/>
                <a:gd name="T1" fmla="*/ 132 h 132"/>
                <a:gd name="T2" fmla="*/ 45 w 109"/>
                <a:gd name="T3" fmla="*/ 118 h 132"/>
                <a:gd name="T4" fmla="*/ 75 w 109"/>
                <a:gd name="T5" fmla="*/ 59 h 132"/>
                <a:gd name="T6" fmla="*/ 109 w 109"/>
                <a:gd name="T7" fmla="*/ 49 h 132"/>
                <a:gd name="T8" fmla="*/ 109 w 109"/>
                <a:gd name="T9" fmla="*/ 10 h 132"/>
                <a:gd name="T10" fmla="*/ 83 w 109"/>
                <a:gd name="T11" fmla="*/ 0 h 132"/>
                <a:gd name="T12" fmla="*/ 55 w 109"/>
                <a:gd name="T13" fmla="*/ 55 h 132"/>
                <a:gd name="T14" fmla="*/ 31 w 109"/>
                <a:gd name="T15" fmla="*/ 103 h 132"/>
                <a:gd name="T16" fmla="*/ 0 w 109"/>
                <a:gd name="T17" fmla="*/ 132 h 132"/>
                <a:gd name="T18" fmla="*/ 0 w 109"/>
                <a:gd name="T19" fmla="*/ 132 h 1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9" h="132">
                  <a:moveTo>
                    <a:pt x="0" y="132"/>
                  </a:moveTo>
                  <a:lnTo>
                    <a:pt x="45" y="118"/>
                  </a:lnTo>
                  <a:lnTo>
                    <a:pt x="75" y="59"/>
                  </a:lnTo>
                  <a:lnTo>
                    <a:pt x="109" y="49"/>
                  </a:lnTo>
                  <a:lnTo>
                    <a:pt x="109" y="10"/>
                  </a:lnTo>
                  <a:lnTo>
                    <a:pt x="83" y="0"/>
                  </a:lnTo>
                  <a:lnTo>
                    <a:pt x="55" y="55"/>
                  </a:lnTo>
                  <a:lnTo>
                    <a:pt x="31" y="103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5" name="Freeform 333">
              <a:extLst>
                <a:ext uri="{FF2B5EF4-FFF2-40B4-BE49-F238E27FC236}">
                  <a16:creationId xmlns:a16="http://schemas.microsoft.com/office/drawing/2014/main" id="{DEDE83C9-6A24-4CCA-85DD-4C7D98846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" y="2752"/>
              <a:ext cx="67" cy="125"/>
            </a:xfrm>
            <a:custGeom>
              <a:avLst/>
              <a:gdLst>
                <a:gd name="T0" fmla="*/ 0 w 67"/>
                <a:gd name="T1" fmla="*/ 91 h 125"/>
                <a:gd name="T2" fmla="*/ 67 w 67"/>
                <a:gd name="T3" fmla="*/ 0 h 125"/>
                <a:gd name="T4" fmla="*/ 36 w 67"/>
                <a:gd name="T5" fmla="*/ 65 h 125"/>
                <a:gd name="T6" fmla="*/ 4 w 67"/>
                <a:gd name="T7" fmla="*/ 125 h 125"/>
                <a:gd name="T8" fmla="*/ 0 w 67"/>
                <a:gd name="T9" fmla="*/ 91 h 125"/>
                <a:gd name="T10" fmla="*/ 0 w 67"/>
                <a:gd name="T11" fmla="*/ 91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7" h="125">
                  <a:moveTo>
                    <a:pt x="0" y="91"/>
                  </a:moveTo>
                  <a:lnTo>
                    <a:pt x="67" y="0"/>
                  </a:lnTo>
                  <a:lnTo>
                    <a:pt x="36" y="65"/>
                  </a:lnTo>
                  <a:lnTo>
                    <a:pt x="4" y="125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6" name="Freeform 334">
              <a:extLst>
                <a:ext uri="{FF2B5EF4-FFF2-40B4-BE49-F238E27FC236}">
                  <a16:creationId xmlns:a16="http://schemas.microsoft.com/office/drawing/2014/main" id="{D3A09C4A-ACE1-48EA-B7BA-E511F9D61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" y="2280"/>
              <a:ext cx="216" cy="265"/>
            </a:xfrm>
            <a:custGeom>
              <a:avLst/>
              <a:gdLst>
                <a:gd name="T0" fmla="*/ 4 w 216"/>
                <a:gd name="T1" fmla="*/ 207 h 265"/>
                <a:gd name="T2" fmla="*/ 26 w 216"/>
                <a:gd name="T3" fmla="*/ 239 h 265"/>
                <a:gd name="T4" fmla="*/ 135 w 216"/>
                <a:gd name="T5" fmla="*/ 79 h 265"/>
                <a:gd name="T6" fmla="*/ 216 w 216"/>
                <a:gd name="T7" fmla="*/ 0 h 265"/>
                <a:gd name="T8" fmla="*/ 143 w 216"/>
                <a:gd name="T9" fmla="*/ 91 h 265"/>
                <a:gd name="T10" fmla="*/ 30 w 216"/>
                <a:gd name="T11" fmla="*/ 265 h 265"/>
                <a:gd name="T12" fmla="*/ 0 w 216"/>
                <a:gd name="T13" fmla="*/ 231 h 265"/>
                <a:gd name="T14" fmla="*/ 4 w 216"/>
                <a:gd name="T15" fmla="*/ 207 h 265"/>
                <a:gd name="T16" fmla="*/ 4 w 216"/>
                <a:gd name="T17" fmla="*/ 207 h 26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6" h="265">
                  <a:moveTo>
                    <a:pt x="4" y="207"/>
                  </a:moveTo>
                  <a:lnTo>
                    <a:pt x="26" y="239"/>
                  </a:lnTo>
                  <a:lnTo>
                    <a:pt x="135" y="79"/>
                  </a:lnTo>
                  <a:lnTo>
                    <a:pt x="216" y="0"/>
                  </a:lnTo>
                  <a:lnTo>
                    <a:pt x="143" y="91"/>
                  </a:lnTo>
                  <a:lnTo>
                    <a:pt x="30" y="265"/>
                  </a:lnTo>
                  <a:lnTo>
                    <a:pt x="0" y="231"/>
                  </a:lnTo>
                  <a:lnTo>
                    <a:pt x="4" y="2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7" name="Freeform 335">
              <a:extLst>
                <a:ext uri="{FF2B5EF4-FFF2-40B4-BE49-F238E27FC236}">
                  <a16:creationId xmlns:a16="http://schemas.microsoft.com/office/drawing/2014/main" id="{71B0612C-F453-42A3-BA0D-71DF68E970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8" y="2418"/>
              <a:ext cx="172" cy="235"/>
            </a:xfrm>
            <a:custGeom>
              <a:avLst/>
              <a:gdLst>
                <a:gd name="T0" fmla="*/ 0 w 172"/>
                <a:gd name="T1" fmla="*/ 119 h 235"/>
                <a:gd name="T2" fmla="*/ 58 w 172"/>
                <a:gd name="T3" fmla="*/ 131 h 235"/>
                <a:gd name="T4" fmla="*/ 172 w 172"/>
                <a:gd name="T5" fmla="*/ 235 h 235"/>
                <a:gd name="T6" fmla="*/ 75 w 172"/>
                <a:gd name="T7" fmla="*/ 125 h 235"/>
                <a:gd name="T8" fmla="*/ 12 w 172"/>
                <a:gd name="T9" fmla="*/ 101 h 235"/>
                <a:gd name="T10" fmla="*/ 2 w 172"/>
                <a:gd name="T11" fmla="*/ 0 h 235"/>
                <a:gd name="T12" fmla="*/ 0 w 172"/>
                <a:gd name="T13" fmla="*/ 119 h 235"/>
                <a:gd name="T14" fmla="*/ 0 w 172"/>
                <a:gd name="T15" fmla="*/ 119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2" h="235">
                  <a:moveTo>
                    <a:pt x="0" y="119"/>
                  </a:moveTo>
                  <a:lnTo>
                    <a:pt x="58" y="131"/>
                  </a:lnTo>
                  <a:lnTo>
                    <a:pt x="172" y="235"/>
                  </a:lnTo>
                  <a:lnTo>
                    <a:pt x="75" y="125"/>
                  </a:lnTo>
                  <a:lnTo>
                    <a:pt x="12" y="101"/>
                  </a:lnTo>
                  <a:lnTo>
                    <a:pt x="2" y="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8" name="Freeform 336">
              <a:extLst>
                <a:ext uri="{FF2B5EF4-FFF2-40B4-BE49-F238E27FC236}">
                  <a16:creationId xmlns:a16="http://schemas.microsoft.com/office/drawing/2014/main" id="{4FEDDBE9-AFFB-4375-8E8D-F29AFCFBD5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4019"/>
              <a:ext cx="40" cy="85"/>
            </a:xfrm>
            <a:custGeom>
              <a:avLst/>
              <a:gdLst>
                <a:gd name="T0" fmla="*/ 40 w 40"/>
                <a:gd name="T1" fmla="*/ 8 h 85"/>
                <a:gd name="T2" fmla="*/ 22 w 40"/>
                <a:gd name="T3" fmla="*/ 85 h 85"/>
                <a:gd name="T4" fmla="*/ 0 w 40"/>
                <a:gd name="T5" fmla="*/ 81 h 85"/>
                <a:gd name="T6" fmla="*/ 22 w 40"/>
                <a:gd name="T7" fmla="*/ 35 h 85"/>
                <a:gd name="T8" fmla="*/ 32 w 40"/>
                <a:gd name="T9" fmla="*/ 0 h 85"/>
                <a:gd name="T10" fmla="*/ 40 w 40"/>
                <a:gd name="T11" fmla="*/ 8 h 85"/>
                <a:gd name="T12" fmla="*/ 40 w 40"/>
                <a:gd name="T13" fmla="*/ 8 h 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" h="85">
                  <a:moveTo>
                    <a:pt x="40" y="8"/>
                  </a:moveTo>
                  <a:lnTo>
                    <a:pt x="22" y="85"/>
                  </a:lnTo>
                  <a:lnTo>
                    <a:pt x="0" y="81"/>
                  </a:lnTo>
                  <a:lnTo>
                    <a:pt x="22" y="35"/>
                  </a:lnTo>
                  <a:lnTo>
                    <a:pt x="32" y="0"/>
                  </a:lnTo>
                  <a:lnTo>
                    <a:pt x="4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19" name="Freeform 337">
              <a:extLst>
                <a:ext uri="{FF2B5EF4-FFF2-40B4-BE49-F238E27FC236}">
                  <a16:creationId xmlns:a16="http://schemas.microsoft.com/office/drawing/2014/main" id="{82DA4E5A-A62E-41B6-A44C-CC1F745CF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3872"/>
              <a:ext cx="495" cy="228"/>
            </a:xfrm>
            <a:custGeom>
              <a:avLst/>
              <a:gdLst>
                <a:gd name="T0" fmla="*/ 0 w 495"/>
                <a:gd name="T1" fmla="*/ 0 h 228"/>
                <a:gd name="T2" fmla="*/ 402 w 495"/>
                <a:gd name="T3" fmla="*/ 202 h 228"/>
                <a:gd name="T4" fmla="*/ 447 w 495"/>
                <a:gd name="T5" fmla="*/ 228 h 228"/>
                <a:gd name="T6" fmla="*/ 495 w 495"/>
                <a:gd name="T7" fmla="*/ 228 h 228"/>
                <a:gd name="T8" fmla="*/ 20 w 495"/>
                <a:gd name="T9" fmla="*/ 0 h 228"/>
                <a:gd name="T10" fmla="*/ 0 w 495"/>
                <a:gd name="T11" fmla="*/ 0 h 228"/>
                <a:gd name="T12" fmla="*/ 0 w 495"/>
                <a:gd name="T13" fmla="*/ 0 h 2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95" h="228">
                  <a:moveTo>
                    <a:pt x="0" y="0"/>
                  </a:moveTo>
                  <a:lnTo>
                    <a:pt x="402" y="202"/>
                  </a:lnTo>
                  <a:lnTo>
                    <a:pt x="447" y="228"/>
                  </a:lnTo>
                  <a:lnTo>
                    <a:pt x="495" y="228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0" name="Freeform 338">
              <a:extLst>
                <a:ext uri="{FF2B5EF4-FFF2-40B4-BE49-F238E27FC236}">
                  <a16:creationId xmlns:a16="http://schemas.microsoft.com/office/drawing/2014/main" id="{262BB5A3-A76C-4537-953C-E8E7F6730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4066"/>
              <a:ext cx="28" cy="43"/>
            </a:xfrm>
            <a:custGeom>
              <a:avLst/>
              <a:gdLst>
                <a:gd name="T0" fmla="*/ 12 w 28"/>
                <a:gd name="T1" fmla="*/ 8 h 43"/>
                <a:gd name="T2" fmla="*/ 0 w 28"/>
                <a:gd name="T3" fmla="*/ 43 h 43"/>
                <a:gd name="T4" fmla="*/ 16 w 28"/>
                <a:gd name="T5" fmla="*/ 42 h 43"/>
                <a:gd name="T6" fmla="*/ 28 w 28"/>
                <a:gd name="T7" fmla="*/ 4 h 43"/>
                <a:gd name="T8" fmla="*/ 20 w 28"/>
                <a:gd name="T9" fmla="*/ 0 h 43"/>
                <a:gd name="T10" fmla="*/ 12 w 28"/>
                <a:gd name="T11" fmla="*/ 8 h 43"/>
                <a:gd name="T12" fmla="*/ 12 w 28"/>
                <a:gd name="T13" fmla="*/ 8 h 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" h="43">
                  <a:moveTo>
                    <a:pt x="12" y="8"/>
                  </a:moveTo>
                  <a:lnTo>
                    <a:pt x="0" y="43"/>
                  </a:lnTo>
                  <a:lnTo>
                    <a:pt x="16" y="42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1" name="Freeform 339">
              <a:extLst>
                <a:ext uri="{FF2B5EF4-FFF2-40B4-BE49-F238E27FC236}">
                  <a16:creationId xmlns:a16="http://schemas.microsoft.com/office/drawing/2014/main" id="{29CEBCDF-FE0F-4FFD-BA31-34B77D235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8" y="3339"/>
              <a:ext cx="120" cy="63"/>
            </a:xfrm>
            <a:custGeom>
              <a:avLst/>
              <a:gdLst>
                <a:gd name="T0" fmla="*/ 47 w 120"/>
                <a:gd name="T1" fmla="*/ 10 h 63"/>
                <a:gd name="T2" fmla="*/ 53 w 120"/>
                <a:gd name="T3" fmla="*/ 39 h 63"/>
                <a:gd name="T4" fmla="*/ 0 w 120"/>
                <a:gd name="T5" fmla="*/ 45 h 63"/>
                <a:gd name="T6" fmla="*/ 24 w 120"/>
                <a:gd name="T7" fmla="*/ 63 h 63"/>
                <a:gd name="T8" fmla="*/ 65 w 120"/>
                <a:gd name="T9" fmla="*/ 61 h 63"/>
                <a:gd name="T10" fmla="*/ 105 w 120"/>
                <a:gd name="T11" fmla="*/ 55 h 63"/>
                <a:gd name="T12" fmla="*/ 120 w 120"/>
                <a:gd name="T13" fmla="*/ 4 h 63"/>
                <a:gd name="T14" fmla="*/ 75 w 120"/>
                <a:gd name="T15" fmla="*/ 35 h 63"/>
                <a:gd name="T16" fmla="*/ 71 w 120"/>
                <a:gd name="T17" fmla="*/ 0 h 63"/>
                <a:gd name="T18" fmla="*/ 55 w 120"/>
                <a:gd name="T19" fmla="*/ 4 h 63"/>
                <a:gd name="T20" fmla="*/ 47 w 120"/>
                <a:gd name="T21" fmla="*/ 10 h 63"/>
                <a:gd name="T22" fmla="*/ 47 w 120"/>
                <a:gd name="T23" fmla="*/ 10 h 6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63">
                  <a:moveTo>
                    <a:pt x="47" y="10"/>
                  </a:moveTo>
                  <a:lnTo>
                    <a:pt x="53" y="39"/>
                  </a:lnTo>
                  <a:lnTo>
                    <a:pt x="0" y="45"/>
                  </a:lnTo>
                  <a:lnTo>
                    <a:pt x="24" y="63"/>
                  </a:lnTo>
                  <a:lnTo>
                    <a:pt x="65" y="61"/>
                  </a:lnTo>
                  <a:lnTo>
                    <a:pt x="105" y="55"/>
                  </a:lnTo>
                  <a:lnTo>
                    <a:pt x="120" y="4"/>
                  </a:lnTo>
                  <a:lnTo>
                    <a:pt x="75" y="35"/>
                  </a:lnTo>
                  <a:lnTo>
                    <a:pt x="71" y="0"/>
                  </a:lnTo>
                  <a:lnTo>
                    <a:pt x="55" y="4"/>
                  </a:lnTo>
                  <a:lnTo>
                    <a:pt x="47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2" name="Freeform 340">
              <a:extLst>
                <a:ext uri="{FF2B5EF4-FFF2-40B4-BE49-F238E27FC236}">
                  <a16:creationId xmlns:a16="http://schemas.microsoft.com/office/drawing/2014/main" id="{92A35829-4CE9-494E-8E88-D031DF7CB5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3" y="3349"/>
              <a:ext cx="31" cy="172"/>
            </a:xfrm>
            <a:custGeom>
              <a:avLst/>
              <a:gdLst>
                <a:gd name="T0" fmla="*/ 12 w 31"/>
                <a:gd name="T1" fmla="*/ 18 h 172"/>
                <a:gd name="T2" fmla="*/ 0 w 31"/>
                <a:gd name="T3" fmla="*/ 33 h 172"/>
                <a:gd name="T4" fmla="*/ 12 w 31"/>
                <a:gd name="T5" fmla="*/ 41 h 172"/>
                <a:gd name="T6" fmla="*/ 12 w 31"/>
                <a:gd name="T7" fmla="*/ 172 h 172"/>
                <a:gd name="T8" fmla="*/ 31 w 31"/>
                <a:gd name="T9" fmla="*/ 136 h 172"/>
                <a:gd name="T10" fmla="*/ 31 w 31"/>
                <a:gd name="T11" fmla="*/ 0 h 172"/>
                <a:gd name="T12" fmla="*/ 12 w 31"/>
                <a:gd name="T13" fmla="*/ 18 h 172"/>
                <a:gd name="T14" fmla="*/ 12 w 31"/>
                <a:gd name="T15" fmla="*/ 18 h 1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172">
                  <a:moveTo>
                    <a:pt x="12" y="18"/>
                  </a:moveTo>
                  <a:lnTo>
                    <a:pt x="0" y="33"/>
                  </a:lnTo>
                  <a:lnTo>
                    <a:pt x="12" y="41"/>
                  </a:lnTo>
                  <a:lnTo>
                    <a:pt x="12" y="172"/>
                  </a:lnTo>
                  <a:lnTo>
                    <a:pt x="31" y="136"/>
                  </a:lnTo>
                  <a:lnTo>
                    <a:pt x="31" y="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3" name="Freeform 341">
              <a:extLst>
                <a:ext uri="{FF2B5EF4-FFF2-40B4-BE49-F238E27FC236}">
                  <a16:creationId xmlns:a16="http://schemas.microsoft.com/office/drawing/2014/main" id="{765692AA-2A3C-4EA9-80B6-A1B53D6D9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4" y="3286"/>
              <a:ext cx="12" cy="79"/>
            </a:xfrm>
            <a:custGeom>
              <a:avLst/>
              <a:gdLst>
                <a:gd name="T0" fmla="*/ 0 w 12"/>
                <a:gd name="T1" fmla="*/ 2 h 79"/>
                <a:gd name="T2" fmla="*/ 0 w 12"/>
                <a:gd name="T3" fmla="*/ 79 h 79"/>
                <a:gd name="T4" fmla="*/ 12 w 12"/>
                <a:gd name="T5" fmla="*/ 79 h 79"/>
                <a:gd name="T6" fmla="*/ 12 w 12"/>
                <a:gd name="T7" fmla="*/ 0 h 79"/>
                <a:gd name="T8" fmla="*/ 0 w 12"/>
                <a:gd name="T9" fmla="*/ 2 h 79"/>
                <a:gd name="T10" fmla="*/ 0 w 12"/>
                <a:gd name="T11" fmla="*/ 2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" h="79">
                  <a:moveTo>
                    <a:pt x="0" y="2"/>
                  </a:moveTo>
                  <a:lnTo>
                    <a:pt x="0" y="79"/>
                  </a:lnTo>
                  <a:lnTo>
                    <a:pt x="12" y="79"/>
                  </a:lnTo>
                  <a:lnTo>
                    <a:pt x="1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4" name="Freeform 342">
              <a:extLst>
                <a:ext uri="{FF2B5EF4-FFF2-40B4-BE49-F238E27FC236}">
                  <a16:creationId xmlns:a16="http://schemas.microsoft.com/office/drawing/2014/main" id="{9CF42C85-1A44-46BC-B2B6-D85F35F19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0" y="2790"/>
              <a:ext cx="85" cy="59"/>
            </a:xfrm>
            <a:custGeom>
              <a:avLst/>
              <a:gdLst>
                <a:gd name="T0" fmla="*/ 4 w 85"/>
                <a:gd name="T1" fmla="*/ 59 h 59"/>
                <a:gd name="T2" fmla="*/ 16 w 85"/>
                <a:gd name="T3" fmla="*/ 27 h 59"/>
                <a:gd name="T4" fmla="*/ 49 w 85"/>
                <a:gd name="T5" fmla="*/ 23 h 59"/>
                <a:gd name="T6" fmla="*/ 85 w 85"/>
                <a:gd name="T7" fmla="*/ 37 h 59"/>
                <a:gd name="T8" fmla="*/ 57 w 85"/>
                <a:gd name="T9" fmla="*/ 0 h 59"/>
                <a:gd name="T10" fmla="*/ 22 w 85"/>
                <a:gd name="T11" fmla="*/ 0 h 59"/>
                <a:gd name="T12" fmla="*/ 0 w 85"/>
                <a:gd name="T13" fmla="*/ 12 h 59"/>
                <a:gd name="T14" fmla="*/ 4 w 85"/>
                <a:gd name="T15" fmla="*/ 59 h 59"/>
                <a:gd name="T16" fmla="*/ 4 w 85"/>
                <a:gd name="T17" fmla="*/ 59 h 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5" h="59">
                  <a:moveTo>
                    <a:pt x="4" y="59"/>
                  </a:moveTo>
                  <a:lnTo>
                    <a:pt x="16" y="27"/>
                  </a:lnTo>
                  <a:lnTo>
                    <a:pt x="49" y="23"/>
                  </a:lnTo>
                  <a:lnTo>
                    <a:pt x="85" y="37"/>
                  </a:lnTo>
                  <a:lnTo>
                    <a:pt x="57" y="0"/>
                  </a:lnTo>
                  <a:lnTo>
                    <a:pt x="22" y="0"/>
                  </a:lnTo>
                  <a:lnTo>
                    <a:pt x="0" y="12"/>
                  </a:lnTo>
                  <a:lnTo>
                    <a:pt x="4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5" name="Freeform 343">
              <a:extLst>
                <a:ext uri="{FF2B5EF4-FFF2-40B4-BE49-F238E27FC236}">
                  <a16:creationId xmlns:a16="http://schemas.microsoft.com/office/drawing/2014/main" id="{BB5380F1-867F-481A-8527-FBB0F9EDC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1" y="2823"/>
              <a:ext cx="178" cy="172"/>
            </a:xfrm>
            <a:custGeom>
              <a:avLst/>
              <a:gdLst>
                <a:gd name="T0" fmla="*/ 178 w 178"/>
                <a:gd name="T1" fmla="*/ 6 h 172"/>
                <a:gd name="T2" fmla="*/ 135 w 178"/>
                <a:gd name="T3" fmla="*/ 0 h 172"/>
                <a:gd name="T4" fmla="*/ 52 w 178"/>
                <a:gd name="T5" fmla="*/ 73 h 172"/>
                <a:gd name="T6" fmla="*/ 0 w 178"/>
                <a:gd name="T7" fmla="*/ 172 h 172"/>
                <a:gd name="T8" fmla="*/ 101 w 178"/>
                <a:gd name="T9" fmla="*/ 52 h 172"/>
                <a:gd name="T10" fmla="*/ 178 w 178"/>
                <a:gd name="T11" fmla="*/ 6 h 172"/>
                <a:gd name="T12" fmla="*/ 178 w 178"/>
                <a:gd name="T13" fmla="*/ 6 h 1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8" h="172">
                  <a:moveTo>
                    <a:pt x="178" y="6"/>
                  </a:moveTo>
                  <a:lnTo>
                    <a:pt x="135" y="0"/>
                  </a:lnTo>
                  <a:lnTo>
                    <a:pt x="52" y="73"/>
                  </a:lnTo>
                  <a:lnTo>
                    <a:pt x="0" y="172"/>
                  </a:lnTo>
                  <a:lnTo>
                    <a:pt x="101" y="52"/>
                  </a:lnTo>
                  <a:lnTo>
                    <a:pt x="17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6" name="Freeform 344">
              <a:extLst>
                <a:ext uri="{FF2B5EF4-FFF2-40B4-BE49-F238E27FC236}">
                  <a16:creationId xmlns:a16="http://schemas.microsoft.com/office/drawing/2014/main" id="{AD3F5E99-8203-42B2-8DCB-66EBF0C2C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2" y="2762"/>
              <a:ext cx="87" cy="180"/>
            </a:xfrm>
            <a:custGeom>
              <a:avLst/>
              <a:gdLst>
                <a:gd name="T0" fmla="*/ 0 w 87"/>
                <a:gd name="T1" fmla="*/ 148 h 180"/>
                <a:gd name="T2" fmla="*/ 40 w 87"/>
                <a:gd name="T3" fmla="*/ 103 h 180"/>
                <a:gd name="T4" fmla="*/ 87 w 87"/>
                <a:gd name="T5" fmla="*/ 0 h 180"/>
                <a:gd name="T6" fmla="*/ 57 w 87"/>
                <a:gd name="T7" fmla="*/ 101 h 180"/>
                <a:gd name="T8" fmla="*/ 4 w 87"/>
                <a:gd name="T9" fmla="*/ 180 h 180"/>
                <a:gd name="T10" fmla="*/ 0 w 87"/>
                <a:gd name="T11" fmla="*/ 148 h 180"/>
                <a:gd name="T12" fmla="*/ 0 w 87"/>
                <a:gd name="T13" fmla="*/ 148 h 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" h="180">
                  <a:moveTo>
                    <a:pt x="0" y="148"/>
                  </a:moveTo>
                  <a:lnTo>
                    <a:pt x="40" y="103"/>
                  </a:lnTo>
                  <a:lnTo>
                    <a:pt x="87" y="0"/>
                  </a:lnTo>
                  <a:lnTo>
                    <a:pt x="57" y="101"/>
                  </a:lnTo>
                  <a:lnTo>
                    <a:pt x="4" y="180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7" name="Freeform 345">
              <a:extLst>
                <a:ext uri="{FF2B5EF4-FFF2-40B4-BE49-F238E27FC236}">
                  <a16:creationId xmlns:a16="http://schemas.microsoft.com/office/drawing/2014/main" id="{6E8EE28E-96F8-4775-A817-79E64541F7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" y="2612"/>
              <a:ext cx="152" cy="363"/>
            </a:xfrm>
            <a:custGeom>
              <a:avLst/>
              <a:gdLst>
                <a:gd name="T0" fmla="*/ 71 w 152"/>
                <a:gd name="T1" fmla="*/ 0 h 363"/>
                <a:gd name="T2" fmla="*/ 47 w 152"/>
                <a:gd name="T3" fmla="*/ 166 h 363"/>
                <a:gd name="T4" fmla="*/ 39 w 152"/>
                <a:gd name="T5" fmla="*/ 213 h 363"/>
                <a:gd name="T6" fmla="*/ 55 w 152"/>
                <a:gd name="T7" fmla="*/ 227 h 363"/>
                <a:gd name="T8" fmla="*/ 75 w 152"/>
                <a:gd name="T9" fmla="*/ 207 h 363"/>
                <a:gd name="T10" fmla="*/ 124 w 152"/>
                <a:gd name="T11" fmla="*/ 193 h 363"/>
                <a:gd name="T12" fmla="*/ 152 w 152"/>
                <a:gd name="T13" fmla="*/ 146 h 363"/>
                <a:gd name="T14" fmla="*/ 130 w 152"/>
                <a:gd name="T15" fmla="*/ 205 h 363"/>
                <a:gd name="T16" fmla="*/ 67 w 152"/>
                <a:gd name="T17" fmla="*/ 235 h 363"/>
                <a:gd name="T18" fmla="*/ 47 w 152"/>
                <a:gd name="T19" fmla="*/ 278 h 363"/>
                <a:gd name="T20" fmla="*/ 43 w 152"/>
                <a:gd name="T21" fmla="*/ 363 h 363"/>
                <a:gd name="T22" fmla="*/ 25 w 152"/>
                <a:gd name="T23" fmla="*/ 355 h 363"/>
                <a:gd name="T24" fmla="*/ 0 w 152"/>
                <a:gd name="T25" fmla="*/ 298 h 363"/>
                <a:gd name="T26" fmla="*/ 25 w 152"/>
                <a:gd name="T27" fmla="*/ 318 h 363"/>
                <a:gd name="T28" fmla="*/ 25 w 152"/>
                <a:gd name="T29" fmla="*/ 269 h 363"/>
                <a:gd name="T30" fmla="*/ 43 w 152"/>
                <a:gd name="T31" fmla="*/ 243 h 363"/>
                <a:gd name="T32" fmla="*/ 17 w 152"/>
                <a:gd name="T33" fmla="*/ 227 h 363"/>
                <a:gd name="T34" fmla="*/ 47 w 152"/>
                <a:gd name="T35" fmla="*/ 69 h 363"/>
                <a:gd name="T36" fmla="*/ 71 w 152"/>
                <a:gd name="T37" fmla="*/ 0 h 363"/>
                <a:gd name="T38" fmla="*/ 71 w 152"/>
                <a:gd name="T39" fmla="*/ 0 h 36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2" h="363">
                  <a:moveTo>
                    <a:pt x="71" y="0"/>
                  </a:moveTo>
                  <a:lnTo>
                    <a:pt x="47" y="166"/>
                  </a:lnTo>
                  <a:lnTo>
                    <a:pt x="39" y="213"/>
                  </a:lnTo>
                  <a:lnTo>
                    <a:pt x="55" y="227"/>
                  </a:lnTo>
                  <a:lnTo>
                    <a:pt x="75" y="207"/>
                  </a:lnTo>
                  <a:lnTo>
                    <a:pt x="124" y="193"/>
                  </a:lnTo>
                  <a:lnTo>
                    <a:pt x="152" y="146"/>
                  </a:lnTo>
                  <a:lnTo>
                    <a:pt x="130" y="205"/>
                  </a:lnTo>
                  <a:lnTo>
                    <a:pt x="67" y="235"/>
                  </a:lnTo>
                  <a:lnTo>
                    <a:pt x="47" y="278"/>
                  </a:lnTo>
                  <a:lnTo>
                    <a:pt x="43" y="363"/>
                  </a:lnTo>
                  <a:lnTo>
                    <a:pt x="25" y="355"/>
                  </a:lnTo>
                  <a:lnTo>
                    <a:pt x="0" y="298"/>
                  </a:lnTo>
                  <a:lnTo>
                    <a:pt x="25" y="318"/>
                  </a:lnTo>
                  <a:lnTo>
                    <a:pt x="25" y="269"/>
                  </a:lnTo>
                  <a:lnTo>
                    <a:pt x="43" y="243"/>
                  </a:lnTo>
                  <a:lnTo>
                    <a:pt x="17" y="227"/>
                  </a:lnTo>
                  <a:lnTo>
                    <a:pt x="47" y="69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8" name="Freeform 346">
              <a:extLst>
                <a:ext uri="{FF2B5EF4-FFF2-40B4-BE49-F238E27FC236}">
                  <a16:creationId xmlns:a16="http://schemas.microsoft.com/office/drawing/2014/main" id="{3E8A795C-913E-4A97-B4E3-C9DA1408C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" y="2353"/>
              <a:ext cx="33" cy="16"/>
            </a:xfrm>
            <a:custGeom>
              <a:avLst/>
              <a:gdLst>
                <a:gd name="T0" fmla="*/ 33 w 33"/>
                <a:gd name="T1" fmla="*/ 14 h 16"/>
                <a:gd name="T2" fmla="*/ 27 w 33"/>
                <a:gd name="T3" fmla="*/ 2 h 16"/>
                <a:gd name="T4" fmla="*/ 4 w 33"/>
                <a:gd name="T5" fmla="*/ 0 h 16"/>
                <a:gd name="T6" fmla="*/ 0 w 33"/>
                <a:gd name="T7" fmla="*/ 16 h 16"/>
                <a:gd name="T8" fmla="*/ 12 w 33"/>
                <a:gd name="T9" fmla="*/ 12 h 16"/>
                <a:gd name="T10" fmla="*/ 33 w 33"/>
                <a:gd name="T11" fmla="*/ 14 h 16"/>
                <a:gd name="T12" fmla="*/ 33 w 33"/>
                <a:gd name="T13" fmla="*/ 14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16">
                  <a:moveTo>
                    <a:pt x="33" y="14"/>
                  </a:moveTo>
                  <a:lnTo>
                    <a:pt x="27" y="2"/>
                  </a:lnTo>
                  <a:lnTo>
                    <a:pt x="4" y="0"/>
                  </a:lnTo>
                  <a:lnTo>
                    <a:pt x="0" y="16"/>
                  </a:lnTo>
                  <a:lnTo>
                    <a:pt x="12" y="12"/>
                  </a:lnTo>
                  <a:lnTo>
                    <a:pt x="33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29" name="Freeform 347">
              <a:extLst>
                <a:ext uri="{FF2B5EF4-FFF2-40B4-BE49-F238E27FC236}">
                  <a16:creationId xmlns:a16="http://schemas.microsoft.com/office/drawing/2014/main" id="{41FE0B0C-71BF-47E8-B584-1068C0F81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2" y="2126"/>
              <a:ext cx="69" cy="37"/>
            </a:xfrm>
            <a:custGeom>
              <a:avLst/>
              <a:gdLst>
                <a:gd name="T0" fmla="*/ 16 w 69"/>
                <a:gd name="T1" fmla="*/ 10 h 37"/>
                <a:gd name="T2" fmla="*/ 26 w 69"/>
                <a:gd name="T3" fmla="*/ 16 h 37"/>
                <a:gd name="T4" fmla="*/ 36 w 69"/>
                <a:gd name="T5" fmla="*/ 22 h 37"/>
                <a:gd name="T6" fmla="*/ 69 w 69"/>
                <a:gd name="T7" fmla="*/ 37 h 37"/>
                <a:gd name="T8" fmla="*/ 59 w 69"/>
                <a:gd name="T9" fmla="*/ 10 h 37"/>
                <a:gd name="T10" fmla="*/ 32 w 69"/>
                <a:gd name="T11" fmla="*/ 2 h 37"/>
                <a:gd name="T12" fmla="*/ 4 w 69"/>
                <a:gd name="T13" fmla="*/ 0 h 37"/>
                <a:gd name="T14" fmla="*/ 0 w 69"/>
                <a:gd name="T15" fmla="*/ 6 h 37"/>
                <a:gd name="T16" fmla="*/ 16 w 69"/>
                <a:gd name="T17" fmla="*/ 10 h 37"/>
                <a:gd name="T18" fmla="*/ 16 w 69"/>
                <a:gd name="T19" fmla="*/ 10 h 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37">
                  <a:moveTo>
                    <a:pt x="16" y="10"/>
                  </a:moveTo>
                  <a:lnTo>
                    <a:pt x="26" y="16"/>
                  </a:lnTo>
                  <a:lnTo>
                    <a:pt x="36" y="22"/>
                  </a:lnTo>
                  <a:lnTo>
                    <a:pt x="69" y="37"/>
                  </a:lnTo>
                  <a:lnTo>
                    <a:pt x="59" y="10"/>
                  </a:lnTo>
                  <a:lnTo>
                    <a:pt x="32" y="2"/>
                  </a:lnTo>
                  <a:lnTo>
                    <a:pt x="4" y="0"/>
                  </a:lnTo>
                  <a:lnTo>
                    <a:pt x="0" y="6"/>
                  </a:lnTo>
                  <a:lnTo>
                    <a:pt x="16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0" name="Freeform 348">
              <a:extLst>
                <a:ext uri="{FF2B5EF4-FFF2-40B4-BE49-F238E27FC236}">
                  <a16:creationId xmlns:a16="http://schemas.microsoft.com/office/drawing/2014/main" id="{D58A17F5-7CF7-4253-BE31-79E8A9963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6" y="2148"/>
              <a:ext cx="59" cy="41"/>
            </a:xfrm>
            <a:custGeom>
              <a:avLst/>
              <a:gdLst>
                <a:gd name="T0" fmla="*/ 22 w 59"/>
                <a:gd name="T1" fmla="*/ 27 h 41"/>
                <a:gd name="T2" fmla="*/ 44 w 59"/>
                <a:gd name="T3" fmla="*/ 23 h 41"/>
                <a:gd name="T4" fmla="*/ 48 w 59"/>
                <a:gd name="T5" fmla="*/ 9 h 41"/>
                <a:gd name="T6" fmla="*/ 56 w 59"/>
                <a:gd name="T7" fmla="*/ 0 h 41"/>
                <a:gd name="T8" fmla="*/ 59 w 59"/>
                <a:gd name="T9" fmla="*/ 27 h 41"/>
                <a:gd name="T10" fmla="*/ 48 w 59"/>
                <a:gd name="T11" fmla="*/ 41 h 41"/>
                <a:gd name="T12" fmla="*/ 16 w 59"/>
                <a:gd name="T13" fmla="*/ 35 h 41"/>
                <a:gd name="T14" fmla="*/ 0 w 59"/>
                <a:gd name="T15" fmla="*/ 11 h 41"/>
                <a:gd name="T16" fmla="*/ 22 w 59"/>
                <a:gd name="T17" fmla="*/ 27 h 41"/>
                <a:gd name="T18" fmla="*/ 22 w 59"/>
                <a:gd name="T19" fmla="*/ 27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9" h="41">
                  <a:moveTo>
                    <a:pt x="22" y="27"/>
                  </a:moveTo>
                  <a:lnTo>
                    <a:pt x="44" y="23"/>
                  </a:lnTo>
                  <a:lnTo>
                    <a:pt x="48" y="9"/>
                  </a:lnTo>
                  <a:lnTo>
                    <a:pt x="56" y="0"/>
                  </a:lnTo>
                  <a:lnTo>
                    <a:pt x="59" y="27"/>
                  </a:lnTo>
                  <a:lnTo>
                    <a:pt x="48" y="41"/>
                  </a:lnTo>
                  <a:lnTo>
                    <a:pt x="16" y="35"/>
                  </a:lnTo>
                  <a:lnTo>
                    <a:pt x="0" y="11"/>
                  </a:lnTo>
                  <a:lnTo>
                    <a:pt x="22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1" name="Freeform 349">
              <a:extLst>
                <a:ext uri="{FF2B5EF4-FFF2-40B4-BE49-F238E27FC236}">
                  <a16:creationId xmlns:a16="http://schemas.microsoft.com/office/drawing/2014/main" id="{98FEB6C0-9B90-4EA5-B3B4-BB361EF3F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8" y="2146"/>
              <a:ext cx="33" cy="29"/>
            </a:xfrm>
            <a:custGeom>
              <a:avLst/>
              <a:gdLst>
                <a:gd name="T0" fmla="*/ 15 w 33"/>
                <a:gd name="T1" fmla="*/ 0 h 29"/>
                <a:gd name="T2" fmla="*/ 27 w 33"/>
                <a:gd name="T3" fmla="*/ 7 h 29"/>
                <a:gd name="T4" fmla="*/ 33 w 33"/>
                <a:gd name="T5" fmla="*/ 17 h 29"/>
                <a:gd name="T6" fmla="*/ 11 w 33"/>
                <a:gd name="T7" fmla="*/ 29 h 29"/>
                <a:gd name="T8" fmla="*/ 4 w 33"/>
                <a:gd name="T9" fmla="*/ 25 h 29"/>
                <a:gd name="T10" fmla="*/ 0 w 33"/>
                <a:gd name="T11" fmla="*/ 2 h 29"/>
                <a:gd name="T12" fmla="*/ 9 w 33"/>
                <a:gd name="T13" fmla="*/ 0 h 29"/>
                <a:gd name="T14" fmla="*/ 15 w 33"/>
                <a:gd name="T15" fmla="*/ 0 h 29"/>
                <a:gd name="T16" fmla="*/ 15 w 33"/>
                <a:gd name="T17" fmla="*/ 0 h 29"/>
                <a:gd name="T18" fmla="*/ 15 w 33"/>
                <a:gd name="T19" fmla="*/ 0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3" h="29">
                  <a:moveTo>
                    <a:pt x="15" y="0"/>
                  </a:moveTo>
                  <a:lnTo>
                    <a:pt x="27" y="7"/>
                  </a:lnTo>
                  <a:lnTo>
                    <a:pt x="33" y="17"/>
                  </a:lnTo>
                  <a:lnTo>
                    <a:pt x="11" y="29"/>
                  </a:lnTo>
                  <a:lnTo>
                    <a:pt x="4" y="25"/>
                  </a:lnTo>
                  <a:lnTo>
                    <a:pt x="0" y="2"/>
                  </a:lnTo>
                  <a:lnTo>
                    <a:pt x="9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2" name="Freeform 350">
              <a:extLst>
                <a:ext uri="{FF2B5EF4-FFF2-40B4-BE49-F238E27FC236}">
                  <a16:creationId xmlns:a16="http://schemas.microsoft.com/office/drawing/2014/main" id="{6737B01B-B5B0-4355-AAAC-9C7D86F03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" y="2400"/>
              <a:ext cx="68" cy="50"/>
            </a:xfrm>
            <a:custGeom>
              <a:avLst/>
              <a:gdLst>
                <a:gd name="T0" fmla="*/ 0 w 68"/>
                <a:gd name="T1" fmla="*/ 0 h 50"/>
                <a:gd name="T2" fmla="*/ 12 w 68"/>
                <a:gd name="T3" fmla="*/ 18 h 50"/>
                <a:gd name="T4" fmla="*/ 24 w 68"/>
                <a:gd name="T5" fmla="*/ 22 h 50"/>
                <a:gd name="T6" fmla="*/ 50 w 68"/>
                <a:gd name="T7" fmla="*/ 38 h 50"/>
                <a:gd name="T8" fmla="*/ 58 w 68"/>
                <a:gd name="T9" fmla="*/ 50 h 50"/>
                <a:gd name="T10" fmla="*/ 68 w 68"/>
                <a:gd name="T11" fmla="*/ 28 h 50"/>
                <a:gd name="T12" fmla="*/ 46 w 68"/>
                <a:gd name="T13" fmla="*/ 14 h 50"/>
                <a:gd name="T14" fmla="*/ 24 w 68"/>
                <a:gd name="T15" fmla="*/ 8 h 50"/>
                <a:gd name="T16" fmla="*/ 20 w 68"/>
                <a:gd name="T17" fmla="*/ 0 h 50"/>
                <a:gd name="T18" fmla="*/ 0 w 68"/>
                <a:gd name="T19" fmla="*/ 0 h 50"/>
                <a:gd name="T20" fmla="*/ 0 w 68"/>
                <a:gd name="T21" fmla="*/ 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" h="50">
                  <a:moveTo>
                    <a:pt x="0" y="0"/>
                  </a:moveTo>
                  <a:lnTo>
                    <a:pt x="12" y="18"/>
                  </a:lnTo>
                  <a:lnTo>
                    <a:pt x="24" y="22"/>
                  </a:lnTo>
                  <a:lnTo>
                    <a:pt x="50" y="38"/>
                  </a:lnTo>
                  <a:lnTo>
                    <a:pt x="58" y="50"/>
                  </a:lnTo>
                  <a:lnTo>
                    <a:pt x="68" y="28"/>
                  </a:lnTo>
                  <a:lnTo>
                    <a:pt x="46" y="14"/>
                  </a:lnTo>
                  <a:lnTo>
                    <a:pt x="24" y="8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85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3" name="Freeform 351">
              <a:extLst>
                <a:ext uri="{FF2B5EF4-FFF2-40B4-BE49-F238E27FC236}">
                  <a16:creationId xmlns:a16="http://schemas.microsoft.com/office/drawing/2014/main" id="{B27DD9B3-331F-4A08-8CD0-D7EBEA136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6" y="2268"/>
              <a:ext cx="22" cy="65"/>
            </a:xfrm>
            <a:custGeom>
              <a:avLst/>
              <a:gdLst>
                <a:gd name="T0" fmla="*/ 0 w 22"/>
                <a:gd name="T1" fmla="*/ 0 h 65"/>
                <a:gd name="T2" fmla="*/ 22 w 22"/>
                <a:gd name="T3" fmla="*/ 44 h 65"/>
                <a:gd name="T4" fmla="*/ 22 w 22"/>
                <a:gd name="T5" fmla="*/ 65 h 65"/>
                <a:gd name="T6" fmla="*/ 0 w 22"/>
                <a:gd name="T7" fmla="*/ 16 h 65"/>
                <a:gd name="T8" fmla="*/ 0 w 22"/>
                <a:gd name="T9" fmla="*/ 0 h 65"/>
                <a:gd name="T10" fmla="*/ 0 w 22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65">
                  <a:moveTo>
                    <a:pt x="0" y="0"/>
                  </a:moveTo>
                  <a:lnTo>
                    <a:pt x="22" y="44"/>
                  </a:lnTo>
                  <a:lnTo>
                    <a:pt x="22" y="65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4" name="Freeform 352">
              <a:extLst>
                <a:ext uri="{FF2B5EF4-FFF2-40B4-BE49-F238E27FC236}">
                  <a16:creationId xmlns:a16="http://schemas.microsoft.com/office/drawing/2014/main" id="{FE35A91C-6F66-4546-8EDD-8A41D252E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2" y="3540"/>
              <a:ext cx="20" cy="20"/>
            </a:xfrm>
            <a:custGeom>
              <a:avLst/>
              <a:gdLst>
                <a:gd name="T0" fmla="*/ 0 w 20"/>
                <a:gd name="T1" fmla="*/ 8 h 20"/>
                <a:gd name="T2" fmla="*/ 20 w 20"/>
                <a:gd name="T3" fmla="*/ 0 h 20"/>
                <a:gd name="T4" fmla="*/ 12 w 20"/>
                <a:gd name="T5" fmla="*/ 20 h 20"/>
                <a:gd name="T6" fmla="*/ 0 w 20"/>
                <a:gd name="T7" fmla="*/ 8 h 20"/>
                <a:gd name="T8" fmla="*/ 0 w 20"/>
                <a:gd name="T9" fmla="*/ 8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" h="20">
                  <a:moveTo>
                    <a:pt x="0" y="8"/>
                  </a:moveTo>
                  <a:lnTo>
                    <a:pt x="20" y="0"/>
                  </a:lnTo>
                  <a:lnTo>
                    <a:pt x="12" y="2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5" name="Freeform 353">
              <a:extLst>
                <a:ext uri="{FF2B5EF4-FFF2-40B4-BE49-F238E27FC236}">
                  <a16:creationId xmlns:a16="http://schemas.microsoft.com/office/drawing/2014/main" id="{749F8AFE-171E-4D6A-B957-28A5E28D6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2124"/>
              <a:ext cx="138" cy="85"/>
            </a:xfrm>
            <a:custGeom>
              <a:avLst/>
              <a:gdLst>
                <a:gd name="T0" fmla="*/ 138 w 138"/>
                <a:gd name="T1" fmla="*/ 8 h 85"/>
                <a:gd name="T2" fmla="*/ 6 w 138"/>
                <a:gd name="T3" fmla="*/ 85 h 85"/>
                <a:gd name="T4" fmla="*/ 0 w 138"/>
                <a:gd name="T5" fmla="*/ 71 h 85"/>
                <a:gd name="T6" fmla="*/ 138 w 138"/>
                <a:gd name="T7" fmla="*/ 0 h 85"/>
                <a:gd name="T8" fmla="*/ 138 w 138"/>
                <a:gd name="T9" fmla="*/ 8 h 85"/>
                <a:gd name="T10" fmla="*/ 138 w 138"/>
                <a:gd name="T11" fmla="*/ 8 h 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" h="85">
                  <a:moveTo>
                    <a:pt x="138" y="8"/>
                  </a:moveTo>
                  <a:lnTo>
                    <a:pt x="6" y="85"/>
                  </a:lnTo>
                  <a:lnTo>
                    <a:pt x="0" y="71"/>
                  </a:lnTo>
                  <a:lnTo>
                    <a:pt x="138" y="0"/>
                  </a:lnTo>
                  <a:lnTo>
                    <a:pt x="138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6" name="Freeform 354">
              <a:extLst>
                <a:ext uri="{FF2B5EF4-FFF2-40B4-BE49-F238E27FC236}">
                  <a16:creationId xmlns:a16="http://schemas.microsoft.com/office/drawing/2014/main" id="{E6A6C63E-9977-4F00-B999-3338034846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9" y="3768"/>
              <a:ext cx="464" cy="19"/>
            </a:xfrm>
            <a:custGeom>
              <a:avLst/>
              <a:gdLst>
                <a:gd name="T0" fmla="*/ 0 w 464"/>
                <a:gd name="T1" fmla="*/ 19 h 19"/>
                <a:gd name="T2" fmla="*/ 464 w 464"/>
                <a:gd name="T3" fmla="*/ 19 h 19"/>
                <a:gd name="T4" fmla="*/ 433 w 464"/>
                <a:gd name="T5" fmla="*/ 4 h 19"/>
                <a:gd name="T6" fmla="*/ 19 w 464"/>
                <a:gd name="T7" fmla="*/ 0 h 19"/>
                <a:gd name="T8" fmla="*/ 0 w 464"/>
                <a:gd name="T9" fmla="*/ 19 h 19"/>
                <a:gd name="T10" fmla="*/ 0 w 464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64" h="19">
                  <a:moveTo>
                    <a:pt x="0" y="19"/>
                  </a:moveTo>
                  <a:lnTo>
                    <a:pt x="464" y="19"/>
                  </a:lnTo>
                  <a:lnTo>
                    <a:pt x="433" y="4"/>
                  </a:lnTo>
                  <a:lnTo>
                    <a:pt x="19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7" name="Freeform 355">
              <a:extLst>
                <a:ext uri="{FF2B5EF4-FFF2-40B4-BE49-F238E27FC236}">
                  <a16:creationId xmlns:a16="http://schemas.microsoft.com/office/drawing/2014/main" id="{520AFD28-A56C-4411-9982-380280614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3714"/>
              <a:ext cx="86" cy="66"/>
            </a:xfrm>
            <a:custGeom>
              <a:avLst/>
              <a:gdLst>
                <a:gd name="T0" fmla="*/ 86 w 86"/>
                <a:gd name="T1" fmla="*/ 12 h 66"/>
                <a:gd name="T2" fmla="*/ 2 w 86"/>
                <a:gd name="T3" fmla="*/ 66 h 66"/>
                <a:gd name="T4" fmla="*/ 0 w 86"/>
                <a:gd name="T5" fmla="*/ 46 h 66"/>
                <a:gd name="T6" fmla="*/ 86 w 86"/>
                <a:gd name="T7" fmla="*/ 0 h 66"/>
                <a:gd name="T8" fmla="*/ 86 w 86"/>
                <a:gd name="T9" fmla="*/ 12 h 66"/>
                <a:gd name="T10" fmla="*/ 86 w 86"/>
                <a:gd name="T11" fmla="*/ 1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66">
                  <a:moveTo>
                    <a:pt x="86" y="12"/>
                  </a:moveTo>
                  <a:lnTo>
                    <a:pt x="2" y="66"/>
                  </a:lnTo>
                  <a:lnTo>
                    <a:pt x="0" y="46"/>
                  </a:lnTo>
                  <a:lnTo>
                    <a:pt x="86" y="0"/>
                  </a:lnTo>
                  <a:lnTo>
                    <a:pt x="8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8" name="Freeform 356">
              <a:extLst>
                <a:ext uri="{FF2B5EF4-FFF2-40B4-BE49-F238E27FC236}">
                  <a16:creationId xmlns:a16="http://schemas.microsoft.com/office/drawing/2014/main" id="{776C060E-B26E-4C4B-A3DB-1D04BC461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" y="4030"/>
              <a:ext cx="79" cy="70"/>
            </a:xfrm>
            <a:custGeom>
              <a:avLst/>
              <a:gdLst>
                <a:gd name="T0" fmla="*/ 79 w 79"/>
                <a:gd name="T1" fmla="*/ 44 h 70"/>
                <a:gd name="T2" fmla="*/ 23 w 79"/>
                <a:gd name="T3" fmla="*/ 70 h 70"/>
                <a:gd name="T4" fmla="*/ 0 w 79"/>
                <a:gd name="T5" fmla="*/ 48 h 70"/>
                <a:gd name="T6" fmla="*/ 19 w 79"/>
                <a:gd name="T7" fmla="*/ 0 h 70"/>
                <a:gd name="T8" fmla="*/ 51 w 79"/>
                <a:gd name="T9" fmla="*/ 10 h 70"/>
                <a:gd name="T10" fmla="*/ 79 w 79"/>
                <a:gd name="T11" fmla="*/ 44 h 70"/>
                <a:gd name="T12" fmla="*/ 79 w 79"/>
                <a:gd name="T13" fmla="*/ 44 h 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9" h="70">
                  <a:moveTo>
                    <a:pt x="79" y="44"/>
                  </a:moveTo>
                  <a:lnTo>
                    <a:pt x="23" y="70"/>
                  </a:lnTo>
                  <a:lnTo>
                    <a:pt x="0" y="48"/>
                  </a:lnTo>
                  <a:lnTo>
                    <a:pt x="19" y="0"/>
                  </a:lnTo>
                  <a:lnTo>
                    <a:pt x="51" y="10"/>
                  </a:lnTo>
                  <a:lnTo>
                    <a:pt x="79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39" name="Freeform 357">
              <a:extLst>
                <a:ext uri="{FF2B5EF4-FFF2-40B4-BE49-F238E27FC236}">
                  <a16:creationId xmlns:a16="http://schemas.microsoft.com/office/drawing/2014/main" id="{7CD0ACE9-148D-466F-8258-A4A577B31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8" y="3851"/>
              <a:ext cx="58" cy="102"/>
            </a:xfrm>
            <a:custGeom>
              <a:avLst/>
              <a:gdLst>
                <a:gd name="T0" fmla="*/ 58 w 58"/>
                <a:gd name="T1" fmla="*/ 0 h 102"/>
                <a:gd name="T2" fmla="*/ 2 w 58"/>
                <a:gd name="T3" fmla="*/ 0 h 102"/>
                <a:gd name="T4" fmla="*/ 0 w 58"/>
                <a:gd name="T5" fmla="*/ 12 h 102"/>
                <a:gd name="T6" fmla="*/ 24 w 58"/>
                <a:gd name="T7" fmla="*/ 102 h 102"/>
                <a:gd name="T8" fmla="*/ 32 w 58"/>
                <a:gd name="T9" fmla="*/ 102 h 102"/>
                <a:gd name="T10" fmla="*/ 6 w 58"/>
                <a:gd name="T11" fmla="*/ 15 h 102"/>
                <a:gd name="T12" fmla="*/ 10 w 58"/>
                <a:gd name="T13" fmla="*/ 8 h 102"/>
                <a:gd name="T14" fmla="*/ 54 w 58"/>
                <a:gd name="T15" fmla="*/ 6 h 102"/>
                <a:gd name="T16" fmla="*/ 58 w 58"/>
                <a:gd name="T17" fmla="*/ 0 h 102"/>
                <a:gd name="T18" fmla="*/ 58 w 58"/>
                <a:gd name="T19" fmla="*/ 0 h 1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102">
                  <a:moveTo>
                    <a:pt x="58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24" y="102"/>
                  </a:lnTo>
                  <a:lnTo>
                    <a:pt x="32" y="102"/>
                  </a:lnTo>
                  <a:lnTo>
                    <a:pt x="6" y="15"/>
                  </a:lnTo>
                  <a:lnTo>
                    <a:pt x="10" y="8"/>
                  </a:lnTo>
                  <a:lnTo>
                    <a:pt x="54" y="6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0" name="Freeform 358">
              <a:extLst>
                <a:ext uri="{FF2B5EF4-FFF2-40B4-BE49-F238E27FC236}">
                  <a16:creationId xmlns:a16="http://schemas.microsoft.com/office/drawing/2014/main" id="{79CF17C5-362B-4951-B77B-DB2A07AB8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3916"/>
              <a:ext cx="77" cy="79"/>
            </a:xfrm>
            <a:custGeom>
              <a:avLst/>
              <a:gdLst>
                <a:gd name="T0" fmla="*/ 0 w 77"/>
                <a:gd name="T1" fmla="*/ 2 h 79"/>
                <a:gd name="T2" fmla="*/ 41 w 77"/>
                <a:gd name="T3" fmla="*/ 26 h 79"/>
                <a:gd name="T4" fmla="*/ 33 w 77"/>
                <a:gd name="T5" fmla="*/ 67 h 79"/>
                <a:gd name="T6" fmla="*/ 49 w 77"/>
                <a:gd name="T7" fmla="*/ 79 h 79"/>
                <a:gd name="T8" fmla="*/ 77 w 77"/>
                <a:gd name="T9" fmla="*/ 0 h 79"/>
                <a:gd name="T10" fmla="*/ 0 w 77"/>
                <a:gd name="T11" fmla="*/ 2 h 79"/>
                <a:gd name="T12" fmla="*/ 0 w 77"/>
                <a:gd name="T13" fmla="*/ 2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" h="79">
                  <a:moveTo>
                    <a:pt x="0" y="2"/>
                  </a:moveTo>
                  <a:lnTo>
                    <a:pt x="41" y="26"/>
                  </a:lnTo>
                  <a:lnTo>
                    <a:pt x="33" y="67"/>
                  </a:lnTo>
                  <a:lnTo>
                    <a:pt x="49" y="79"/>
                  </a:lnTo>
                  <a:lnTo>
                    <a:pt x="77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1" name="Rectangle 359">
              <a:extLst>
                <a:ext uri="{FF2B5EF4-FFF2-40B4-BE49-F238E27FC236}">
                  <a16:creationId xmlns:a16="http://schemas.microsoft.com/office/drawing/2014/main" id="{8B8BD11E-0B66-40F7-AAD8-BAC6203E2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3294"/>
              <a:ext cx="221" cy="6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342" name="Line 360">
              <a:extLst>
                <a:ext uri="{FF2B5EF4-FFF2-40B4-BE49-F238E27FC236}">
                  <a16:creationId xmlns:a16="http://schemas.microsoft.com/office/drawing/2014/main" id="{08531977-2907-4421-BD7F-2E45C0339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331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3" name="Line 361">
              <a:extLst>
                <a:ext uri="{FF2B5EF4-FFF2-40B4-BE49-F238E27FC236}">
                  <a16:creationId xmlns:a16="http://schemas.microsoft.com/office/drawing/2014/main" id="{75FD859B-164F-424F-933F-EC01114AC8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7" y="3297"/>
              <a:ext cx="33" cy="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4" name="Freeform 362">
              <a:extLst>
                <a:ext uri="{FF2B5EF4-FFF2-40B4-BE49-F238E27FC236}">
                  <a16:creationId xmlns:a16="http://schemas.microsoft.com/office/drawing/2014/main" id="{DF90F883-D7EC-4554-8D79-C7A64C4F5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8" y="2313"/>
              <a:ext cx="338" cy="465"/>
            </a:xfrm>
            <a:custGeom>
              <a:avLst/>
              <a:gdLst>
                <a:gd name="T0" fmla="*/ 0 w 338"/>
                <a:gd name="T1" fmla="*/ 0 h 465"/>
                <a:gd name="T2" fmla="*/ 8 w 338"/>
                <a:gd name="T3" fmla="*/ 28 h 465"/>
                <a:gd name="T4" fmla="*/ 28 w 338"/>
                <a:gd name="T5" fmla="*/ 70 h 465"/>
                <a:gd name="T6" fmla="*/ 63 w 338"/>
                <a:gd name="T7" fmla="*/ 111 h 465"/>
                <a:gd name="T8" fmla="*/ 81 w 338"/>
                <a:gd name="T9" fmla="*/ 103 h 465"/>
                <a:gd name="T10" fmla="*/ 99 w 338"/>
                <a:gd name="T11" fmla="*/ 83 h 465"/>
                <a:gd name="T12" fmla="*/ 99 w 338"/>
                <a:gd name="T13" fmla="*/ 105 h 465"/>
                <a:gd name="T14" fmla="*/ 93 w 338"/>
                <a:gd name="T15" fmla="*/ 117 h 465"/>
                <a:gd name="T16" fmla="*/ 117 w 338"/>
                <a:gd name="T17" fmla="*/ 125 h 465"/>
                <a:gd name="T18" fmla="*/ 141 w 338"/>
                <a:gd name="T19" fmla="*/ 129 h 465"/>
                <a:gd name="T20" fmla="*/ 152 w 338"/>
                <a:gd name="T21" fmla="*/ 117 h 465"/>
                <a:gd name="T22" fmla="*/ 174 w 338"/>
                <a:gd name="T23" fmla="*/ 117 h 465"/>
                <a:gd name="T24" fmla="*/ 158 w 338"/>
                <a:gd name="T25" fmla="*/ 131 h 465"/>
                <a:gd name="T26" fmla="*/ 144 w 338"/>
                <a:gd name="T27" fmla="*/ 141 h 465"/>
                <a:gd name="T28" fmla="*/ 107 w 338"/>
                <a:gd name="T29" fmla="*/ 141 h 465"/>
                <a:gd name="T30" fmla="*/ 113 w 338"/>
                <a:gd name="T31" fmla="*/ 153 h 465"/>
                <a:gd name="T32" fmla="*/ 129 w 338"/>
                <a:gd name="T33" fmla="*/ 149 h 465"/>
                <a:gd name="T34" fmla="*/ 150 w 338"/>
                <a:gd name="T35" fmla="*/ 153 h 465"/>
                <a:gd name="T36" fmla="*/ 166 w 338"/>
                <a:gd name="T37" fmla="*/ 145 h 465"/>
                <a:gd name="T38" fmla="*/ 192 w 338"/>
                <a:gd name="T39" fmla="*/ 149 h 465"/>
                <a:gd name="T40" fmla="*/ 190 w 338"/>
                <a:gd name="T41" fmla="*/ 131 h 465"/>
                <a:gd name="T42" fmla="*/ 212 w 338"/>
                <a:gd name="T43" fmla="*/ 137 h 465"/>
                <a:gd name="T44" fmla="*/ 218 w 338"/>
                <a:gd name="T45" fmla="*/ 153 h 465"/>
                <a:gd name="T46" fmla="*/ 170 w 338"/>
                <a:gd name="T47" fmla="*/ 159 h 465"/>
                <a:gd name="T48" fmla="*/ 113 w 338"/>
                <a:gd name="T49" fmla="*/ 164 h 465"/>
                <a:gd name="T50" fmla="*/ 141 w 338"/>
                <a:gd name="T51" fmla="*/ 174 h 465"/>
                <a:gd name="T52" fmla="*/ 202 w 338"/>
                <a:gd name="T53" fmla="*/ 166 h 465"/>
                <a:gd name="T54" fmla="*/ 186 w 338"/>
                <a:gd name="T55" fmla="*/ 180 h 465"/>
                <a:gd name="T56" fmla="*/ 141 w 338"/>
                <a:gd name="T57" fmla="*/ 188 h 465"/>
                <a:gd name="T58" fmla="*/ 152 w 338"/>
                <a:gd name="T59" fmla="*/ 202 h 465"/>
                <a:gd name="T60" fmla="*/ 198 w 338"/>
                <a:gd name="T61" fmla="*/ 198 h 465"/>
                <a:gd name="T62" fmla="*/ 233 w 338"/>
                <a:gd name="T63" fmla="*/ 170 h 465"/>
                <a:gd name="T64" fmla="*/ 263 w 338"/>
                <a:gd name="T65" fmla="*/ 125 h 465"/>
                <a:gd name="T66" fmla="*/ 287 w 338"/>
                <a:gd name="T67" fmla="*/ 95 h 465"/>
                <a:gd name="T68" fmla="*/ 291 w 338"/>
                <a:gd name="T69" fmla="*/ 70 h 465"/>
                <a:gd name="T70" fmla="*/ 295 w 338"/>
                <a:gd name="T71" fmla="*/ 93 h 465"/>
                <a:gd name="T72" fmla="*/ 283 w 338"/>
                <a:gd name="T73" fmla="*/ 109 h 465"/>
                <a:gd name="T74" fmla="*/ 257 w 338"/>
                <a:gd name="T75" fmla="*/ 149 h 465"/>
                <a:gd name="T76" fmla="*/ 226 w 338"/>
                <a:gd name="T77" fmla="*/ 198 h 465"/>
                <a:gd name="T78" fmla="*/ 224 w 338"/>
                <a:gd name="T79" fmla="*/ 206 h 465"/>
                <a:gd name="T80" fmla="*/ 283 w 338"/>
                <a:gd name="T81" fmla="*/ 226 h 465"/>
                <a:gd name="T82" fmla="*/ 338 w 338"/>
                <a:gd name="T83" fmla="*/ 242 h 465"/>
                <a:gd name="T84" fmla="*/ 237 w 338"/>
                <a:gd name="T85" fmla="*/ 242 h 465"/>
                <a:gd name="T86" fmla="*/ 220 w 338"/>
                <a:gd name="T87" fmla="*/ 291 h 465"/>
                <a:gd name="T88" fmla="*/ 233 w 338"/>
                <a:gd name="T89" fmla="*/ 323 h 465"/>
                <a:gd name="T90" fmla="*/ 257 w 338"/>
                <a:gd name="T91" fmla="*/ 465 h 465"/>
                <a:gd name="T92" fmla="*/ 160 w 338"/>
                <a:gd name="T93" fmla="*/ 380 h 465"/>
                <a:gd name="T94" fmla="*/ 186 w 338"/>
                <a:gd name="T95" fmla="*/ 311 h 465"/>
                <a:gd name="T96" fmla="*/ 194 w 338"/>
                <a:gd name="T97" fmla="*/ 287 h 465"/>
                <a:gd name="T98" fmla="*/ 166 w 338"/>
                <a:gd name="T99" fmla="*/ 245 h 465"/>
                <a:gd name="T100" fmla="*/ 141 w 338"/>
                <a:gd name="T101" fmla="*/ 261 h 465"/>
                <a:gd name="T102" fmla="*/ 69 w 338"/>
                <a:gd name="T103" fmla="*/ 279 h 465"/>
                <a:gd name="T104" fmla="*/ 141 w 338"/>
                <a:gd name="T105" fmla="*/ 249 h 465"/>
                <a:gd name="T106" fmla="*/ 174 w 338"/>
                <a:gd name="T107" fmla="*/ 218 h 465"/>
                <a:gd name="T108" fmla="*/ 141 w 338"/>
                <a:gd name="T109" fmla="*/ 214 h 465"/>
                <a:gd name="T110" fmla="*/ 97 w 338"/>
                <a:gd name="T111" fmla="*/ 168 h 465"/>
                <a:gd name="T112" fmla="*/ 57 w 338"/>
                <a:gd name="T113" fmla="*/ 125 h 465"/>
                <a:gd name="T114" fmla="*/ 16 w 338"/>
                <a:gd name="T115" fmla="*/ 74 h 465"/>
                <a:gd name="T116" fmla="*/ 0 w 338"/>
                <a:gd name="T117" fmla="*/ 24 h 465"/>
                <a:gd name="T118" fmla="*/ 0 w 338"/>
                <a:gd name="T119" fmla="*/ 0 h 465"/>
                <a:gd name="T120" fmla="*/ 0 w 338"/>
                <a:gd name="T121" fmla="*/ 0 h 46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38" h="465">
                  <a:moveTo>
                    <a:pt x="0" y="0"/>
                  </a:moveTo>
                  <a:lnTo>
                    <a:pt x="8" y="28"/>
                  </a:lnTo>
                  <a:lnTo>
                    <a:pt x="28" y="70"/>
                  </a:lnTo>
                  <a:lnTo>
                    <a:pt x="63" y="111"/>
                  </a:lnTo>
                  <a:lnTo>
                    <a:pt x="81" y="103"/>
                  </a:lnTo>
                  <a:lnTo>
                    <a:pt x="99" y="83"/>
                  </a:lnTo>
                  <a:lnTo>
                    <a:pt x="99" y="105"/>
                  </a:lnTo>
                  <a:lnTo>
                    <a:pt x="93" y="117"/>
                  </a:lnTo>
                  <a:lnTo>
                    <a:pt x="117" y="125"/>
                  </a:lnTo>
                  <a:lnTo>
                    <a:pt x="141" y="129"/>
                  </a:lnTo>
                  <a:lnTo>
                    <a:pt x="152" y="117"/>
                  </a:lnTo>
                  <a:lnTo>
                    <a:pt x="174" y="117"/>
                  </a:lnTo>
                  <a:lnTo>
                    <a:pt x="158" y="131"/>
                  </a:lnTo>
                  <a:lnTo>
                    <a:pt x="144" y="141"/>
                  </a:lnTo>
                  <a:lnTo>
                    <a:pt x="107" y="141"/>
                  </a:lnTo>
                  <a:lnTo>
                    <a:pt x="113" y="153"/>
                  </a:lnTo>
                  <a:lnTo>
                    <a:pt x="129" y="149"/>
                  </a:lnTo>
                  <a:lnTo>
                    <a:pt x="150" y="153"/>
                  </a:lnTo>
                  <a:lnTo>
                    <a:pt x="166" y="145"/>
                  </a:lnTo>
                  <a:lnTo>
                    <a:pt x="192" y="149"/>
                  </a:lnTo>
                  <a:lnTo>
                    <a:pt x="190" y="131"/>
                  </a:lnTo>
                  <a:lnTo>
                    <a:pt x="212" y="137"/>
                  </a:lnTo>
                  <a:lnTo>
                    <a:pt x="218" y="153"/>
                  </a:lnTo>
                  <a:lnTo>
                    <a:pt x="170" y="159"/>
                  </a:lnTo>
                  <a:lnTo>
                    <a:pt x="113" y="164"/>
                  </a:lnTo>
                  <a:lnTo>
                    <a:pt x="141" y="174"/>
                  </a:lnTo>
                  <a:lnTo>
                    <a:pt x="202" y="166"/>
                  </a:lnTo>
                  <a:lnTo>
                    <a:pt x="186" y="180"/>
                  </a:lnTo>
                  <a:lnTo>
                    <a:pt x="141" y="188"/>
                  </a:lnTo>
                  <a:lnTo>
                    <a:pt x="152" y="202"/>
                  </a:lnTo>
                  <a:lnTo>
                    <a:pt x="198" y="198"/>
                  </a:lnTo>
                  <a:lnTo>
                    <a:pt x="233" y="170"/>
                  </a:lnTo>
                  <a:lnTo>
                    <a:pt x="263" y="125"/>
                  </a:lnTo>
                  <a:lnTo>
                    <a:pt x="287" y="95"/>
                  </a:lnTo>
                  <a:lnTo>
                    <a:pt x="291" y="70"/>
                  </a:lnTo>
                  <a:lnTo>
                    <a:pt x="295" y="93"/>
                  </a:lnTo>
                  <a:lnTo>
                    <a:pt x="283" y="109"/>
                  </a:lnTo>
                  <a:lnTo>
                    <a:pt x="257" y="149"/>
                  </a:lnTo>
                  <a:lnTo>
                    <a:pt x="226" y="198"/>
                  </a:lnTo>
                  <a:lnTo>
                    <a:pt x="224" y="206"/>
                  </a:lnTo>
                  <a:lnTo>
                    <a:pt x="283" y="226"/>
                  </a:lnTo>
                  <a:lnTo>
                    <a:pt x="338" y="242"/>
                  </a:lnTo>
                  <a:lnTo>
                    <a:pt x="237" y="242"/>
                  </a:lnTo>
                  <a:lnTo>
                    <a:pt x="220" y="291"/>
                  </a:lnTo>
                  <a:lnTo>
                    <a:pt x="233" y="323"/>
                  </a:lnTo>
                  <a:lnTo>
                    <a:pt x="257" y="465"/>
                  </a:lnTo>
                  <a:lnTo>
                    <a:pt x="160" y="380"/>
                  </a:lnTo>
                  <a:lnTo>
                    <a:pt x="186" y="311"/>
                  </a:lnTo>
                  <a:lnTo>
                    <a:pt x="194" y="287"/>
                  </a:lnTo>
                  <a:lnTo>
                    <a:pt x="166" y="245"/>
                  </a:lnTo>
                  <a:lnTo>
                    <a:pt x="141" y="261"/>
                  </a:lnTo>
                  <a:lnTo>
                    <a:pt x="69" y="279"/>
                  </a:lnTo>
                  <a:lnTo>
                    <a:pt x="141" y="249"/>
                  </a:lnTo>
                  <a:lnTo>
                    <a:pt x="174" y="218"/>
                  </a:lnTo>
                  <a:lnTo>
                    <a:pt x="141" y="214"/>
                  </a:lnTo>
                  <a:lnTo>
                    <a:pt x="97" y="168"/>
                  </a:lnTo>
                  <a:lnTo>
                    <a:pt x="57" y="125"/>
                  </a:lnTo>
                  <a:lnTo>
                    <a:pt x="16" y="74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345" name="Rectangle 363">
              <a:extLst>
                <a:ext uri="{FF2B5EF4-FFF2-40B4-BE49-F238E27FC236}">
                  <a16:creationId xmlns:a16="http://schemas.microsoft.com/office/drawing/2014/main" id="{0EDB0CFB-CFC6-44EF-817C-8E56B31F1C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7604">
              <a:off x="1951" y="2518"/>
              <a:ext cx="314" cy="26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346" name="Line 364">
              <a:extLst>
                <a:ext uri="{FF2B5EF4-FFF2-40B4-BE49-F238E27FC236}">
                  <a16:creationId xmlns:a16="http://schemas.microsoft.com/office/drawing/2014/main" id="{4B89D008-A5D8-49A4-8667-D6B0396426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62025">
              <a:off x="3508" y="2400"/>
              <a:ext cx="48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68571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Overhead</TrainingFormat>
    <Topic xmlns="4abed4e2-db5c-4e78-ae88-7ca7a6241065">
      <Value>313</Value>
    </Topic>
    <TrainingType xmlns="4abed4e2-db5c-4e78-ae88-7ca7a6241065">PESO</TrainingType>
    <DateRevised xmlns="4abed4e2-db5c-4e78-ae88-7ca7a6241065">2022-11-14T08:00:00+00:00</DateRevised>
    <AdditionalTitle xmlns="4abed4e2-db5c-4e78-ae88-7ca7a6241065">Comités de Seguridad y Reuniones de Seguridad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8D646E22-6DB3-4FFF-897A-F3109CFFCB13}"/>
</file>

<file path=customXml/itemProps2.xml><?xml version="1.0" encoding="utf-8"?>
<ds:datastoreItem xmlns:ds="http://schemas.openxmlformats.org/officeDocument/2006/customXml" ds:itemID="{4254DBCE-5989-48C6-B933-1890A6B7C368}"/>
</file>

<file path=customXml/itemProps3.xml><?xml version="1.0" encoding="utf-8"?>
<ds:datastoreItem xmlns:ds="http://schemas.openxmlformats.org/officeDocument/2006/customXml" ds:itemID="{E62A410C-BDCE-4B6E-8C6A-7CA56735616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On-screen Show (4:3)</PresentationFormat>
  <Paragraphs>36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Chaparral Pro Light</vt:lpstr>
      <vt:lpstr>Times New Roman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Committees and Safety Meetings (pptx)</dc:title>
  <dc:subject>PESO PowerPoint overhead about Safety Committees and Safety Meetings</dc:subject>
  <dc:creator/>
  <cp:lastModifiedBy/>
  <cp:revision>1</cp:revision>
  <dcterms:created xsi:type="dcterms:W3CDTF">2022-06-24T20:56:37Z</dcterms:created>
  <dcterms:modified xsi:type="dcterms:W3CDTF">2022-11-29T23:43:39Z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