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87" r:id="rId2"/>
    <p:sldId id="288" r:id="rId3"/>
    <p:sldId id="289" r:id="rId4"/>
    <p:sldId id="290" r:id="rId5"/>
    <p:sldId id="291" r:id="rId6"/>
    <p:sldId id="292" r:id="rId7"/>
    <p:sldId id="31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12" r:id="rId16"/>
    <p:sldId id="313" r:id="rId17"/>
    <p:sldId id="300" r:id="rId18"/>
    <p:sldId id="314" r:id="rId19"/>
    <p:sldId id="315" r:id="rId20"/>
    <p:sldId id="32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 autoAdjust="0"/>
    <p:restoredTop sz="90929"/>
  </p:normalViewPr>
  <p:slideViewPr>
    <p:cSldViewPr>
      <p:cViewPr varScale="1">
        <p:scale>
          <a:sx n="83" d="100"/>
          <a:sy n="83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1314F-8FEE-4548-B497-2D1D3A0D5E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87F7A-4A75-4C7D-A051-4B3D3E5B4B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B33B0E-E9FC-4D30-9BB8-2FC4DC2168FA}" type="datetimeFigureOut">
              <a:rPr lang="en-US"/>
              <a:pPr>
                <a:defRPr/>
              </a:pPr>
              <a:t>11/29/2022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52EB71-DC46-47D4-A1F0-518F8550A4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9F9D2-CDCA-4FB5-B4B4-0591796B6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20457-BE82-489F-A080-D57827F263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4DAB9-1621-4BFB-ADB9-8D758AC15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B92291-4B7F-469F-A8D1-9CDB2BD39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DEE0CDB-B0BD-4DEB-91D0-F303C9212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E9E66F7-5DD8-4A2E-ABBB-857E5199E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74CD313-7E76-4382-B015-3D5AAFDF5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8DAB18-5D24-4B3B-87BA-E0D3DD9C15E4}" type="slidenum">
              <a:rPr lang="en-US" altLang="en-US" sz="1200" smtClean="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4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27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ESO logo2c">
            <a:extLst>
              <a:ext uri="{FF2B5EF4-FFF2-40B4-BE49-F238E27FC236}">
                <a16:creationId xmlns:a16="http://schemas.microsoft.com/office/drawing/2014/main" id="{7A2E03AB-DB31-492E-BBA2-F5DC9ED4A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6400800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0190FB-8AC4-41CA-AA43-EC80FD1DBD98}"/>
              </a:ext>
            </a:extLst>
          </p:cNvPr>
          <p:cNvSpPr/>
          <p:nvPr userDrawn="1"/>
        </p:nvSpPr>
        <p:spPr>
          <a:xfrm>
            <a:off x="8797925" y="6446838"/>
            <a:ext cx="371475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CFBE51-4E80-466D-9E28-63901C329CC8}" type="slidenum">
              <a:rPr lang="en-US" alt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7861657-A453-48CC-BB6B-144AF79A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71625"/>
            <a:ext cx="411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dirty="0">
                <a:latin typeface="Arial" panose="020B0604020202020204" pitchFamily="34" charset="0"/>
              </a:rPr>
              <a:t>Scaffolds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4F103F-B2CA-4F42-83DC-E8097F51A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1570038"/>
            <a:ext cx="3406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 dirty="0" err="1">
                <a:latin typeface="Arial" panose="020B0604020202020204" pitchFamily="34" charset="0"/>
              </a:rPr>
              <a:t>Andamios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4100" name="Picture 21" descr="C:\WINDOWS\Desktop\PESO logo2c.jpg">
            <a:extLst>
              <a:ext uri="{FF2B5EF4-FFF2-40B4-BE49-F238E27FC236}">
                <a16:creationId xmlns:a16="http://schemas.microsoft.com/office/drawing/2014/main" id="{6F1E31E6-7322-406E-993B-C64EEFCE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31775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6">
            <a:extLst>
              <a:ext uri="{FF2B5EF4-FFF2-40B4-BE49-F238E27FC236}">
                <a16:creationId xmlns:a16="http://schemas.microsoft.com/office/drawing/2014/main" id="{C315A2ED-534D-4D55-91AC-983C4BAC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0188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T:\TRASCO\SCHWABE\Peso\Modules\Scaffolding\Images\Orosha2\scaffold_tifs\14.tif">
            <a:extLst>
              <a:ext uri="{FF2B5EF4-FFF2-40B4-BE49-F238E27FC236}">
                <a16:creationId xmlns:a16="http://schemas.microsoft.com/office/drawing/2014/main" id="{7BD3F859-7933-40AB-AE3E-063E2FB8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276475"/>
            <a:ext cx="24066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T:\TRASCO\SCHWABE\Peso\Modules\Scaffolding\Images\Orosha2\scaffold_tifs\21.tif">
            <a:extLst>
              <a:ext uri="{FF2B5EF4-FFF2-40B4-BE49-F238E27FC236}">
                <a16:creationId xmlns:a16="http://schemas.microsoft.com/office/drawing/2014/main" id="{6E2C2CED-F9E2-407E-9504-A3D2ADFF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4329113"/>
            <a:ext cx="1317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T:\TRASCO\SCHWABE\Peso\Modules\Scaffolding\Images\Orosha2\scaffold_tifs\6.tif">
            <a:extLst>
              <a:ext uri="{FF2B5EF4-FFF2-40B4-BE49-F238E27FC236}">
                <a16:creationId xmlns:a16="http://schemas.microsoft.com/office/drawing/2014/main" id="{FCD125DD-D8EB-4ED5-8B01-772F6B7C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29113"/>
            <a:ext cx="21653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78D2FF-CAE9-43B2-A0F9-52102DD0F234}"/>
              </a:ext>
            </a:extLst>
          </p:cNvPr>
          <p:cNvSpPr/>
          <p:nvPr/>
        </p:nvSpPr>
        <p:spPr>
          <a:xfrm>
            <a:off x="76200" y="6243638"/>
            <a:ext cx="9144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7A7B6563-0C6C-42BA-9BFC-5C4A316D7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Access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B59298CC-7379-4066-8F7C-4FA94E2B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Acceso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C4E712CC-3965-4DE5-B0DB-16C6DB21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7788"/>
            <a:ext cx="25908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>
            <a:extLst>
              <a:ext uri="{FF2B5EF4-FFF2-40B4-BE49-F238E27FC236}">
                <a16:creationId xmlns:a16="http://schemas.microsoft.com/office/drawing/2014/main" id="{97011AE2-A49B-4F46-BD7E-AB5F78A1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76600"/>
            <a:ext cx="25622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1">
            <a:extLst>
              <a:ext uri="{FF2B5EF4-FFF2-40B4-BE49-F238E27FC236}">
                <a16:creationId xmlns:a16="http://schemas.microsoft.com/office/drawing/2014/main" id="{3B09AAB9-B65E-47B6-8558-749FC9E2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838200"/>
            <a:ext cx="28670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3BC7B11D-D21F-413E-81D2-8FCE6C4ED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Fall protection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8831662C-4D37-41B1-980B-079E0CB2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212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Protección contra caídas</a:t>
            </a:r>
          </a:p>
        </p:txBody>
      </p:sp>
      <p:pic>
        <p:nvPicPr>
          <p:cNvPr id="14340" name="Picture 10" descr="T:\TRASCO\SCHWABE\Peso\Modules\Scaffolding\Images\Orosha2\scaffold_tifs\1.tif">
            <a:extLst>
              <a:ext uri="{FF2B5EF4-FFF2-40B4-BE49-F238E27FC236}">
                <a16:creationId xmlns:a16="http://schemas.microsoft.com/office/drawing/2014/main" id="{012D8097-5A79-47F2-B709-E63978AB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447800"/>
            <a:ext cx="34702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T:\TRASCO\SCHWABE\Peso\Modules\Scaffolding\Images\Orosha2\scaffold_tifs\8.tif">
            <a:extLst>
              <a:ext uri="{FF2B5EF4-FFF2-40B4-BE49-F238E27FC236}">
                <a16:creationId xmlns:a16="http://schemas.microsoft.com/office/drawing/2014/main" id="{5DADF820-72AA-41CD-BDAF-E5E4B99A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973138"/>
            <a:ext cx="2640012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T:\TRASCO\SCHWABE\Peso\Modules\Scaffolding\Images\Orosha2\scaffold_tifs\13a.tif">
            <a:extLst>
              <a:ext uri="{FF2B5EF4-FFF2-40B4-BE49-F238E27FC236}">
                <a16:creationId xmlns:a16="http://schemas.microsoft.com/office/drawing/2014/main" id="{27F9F3EC-5916-4E3E-8C7D-CD0AD805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2338"/>
            <a:ext cx="192722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T:\TRASCO\SCHWABE\Peso\Modules\Scaffolding\Images\Orosha2\scaffold_tifs\16.tif">
            <a:extLst>
              <a:ext uri="{FF2B5EF4-FFF2-40B4-BE49-F238E27FC236}">
                <a16:creationId xmlns:a16="http://schemas.microsoft.com/office/drawing/2014/main" id="{8374CE8B-DA25-49F7-B701-C6A8E60E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60900"/>
            <a:ext cx="23050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4A3879B7-9447-4658-A86B-9819429C0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Platform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CEF86B12-98C6-48E7-A3E3-A87BB7FF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Plataforma</a:t>
            </a:r>
          </a:p>
        </p:txBody>
      </p:sp>
      <p:pic>
        <p:nvPicPr>
          <p:cNvPr id="15364" name="Picture 1054" descr="C:\WINDOWS\Image1.jpg">
            <a:extLst>
              <a:ext uri="{FF2B5EF4-FFF2-40B4-BE49-F238E27FC236}">
                <a16:creationId xmlns:a16="http://schemas.microsoft.com/office/drawing/2014/main" id="{43C581C3-A32A-413F-A138-5142ED2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87513"/>
            <a:ext cx="52197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3">
            <a:extLst>
              <a:ext uri="{FF2B5EF4-FFF2-40B4-BE49-F238E27FC236}">
                <a16:creationId xmlns:a16="http://schemas.microsoft.com/office/drawing/2014/main" id="{499D8A0B-387C-4A8D-9DA9-247EF3B97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070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DANGER	PELIGRO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93900BA3-77F6-4EEC-BFBE-D9FFFE025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Electrical hazards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377CC95-F700-41FC-AAC1-D888F998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2125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Peligros eléctricos</a:t>
            </a:r>
          </a:p>
        </p:txBody>
      </p:sp>
      <p:pic>
        <p:nvPicPr>
          <p:cNvPr id="16388" name="Picture 9">
            <a:extLst>
              <a:ext uri="{FF2B5EF4-FFF2-40B4-BE49-F238E27FC236}">
                <a16:creationId xmlns:a16="http://schemas.microsoft.com/office/drawing/2014/main" id="{433312E7-9AC1-4C70-B355-764BA231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752600"/>
            <a:ext cx="25812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0">
            <a:extLst>
              <a:ext uri="{FF2B5EF4-FFF2-40B4-BE49-F238E27FC236}">
                <a16:creationId xmlns:a16="http://schemas.microsoft.com/office/drawing/2014/main" id="{66D2B39F-802A-48CF-8289-9EA81D02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752600"/>
            <a:ext cx="2116137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8" descr="C:\WINDOWS\Application Data\Microsoft\Media Catalog\Skullhv1.wmf">
            <a:extLst>
              <a:ext uri="{FF2B5EF4-FFF2-40B4-BE49-F238E27FC236}">
                <a16:creationId xmlns:a16="http://schemas.microsoft.com/office/drawing/2014/main" id="{45241724-12CF-47E6-B691-6F4A9475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36813"/>
            <a:ext cx="99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32">
            <a:extLst>
              <a:ext uri="{FF2B5EF4-FFF2-40B4-BE49-F238E27FC236}">
                <a16:creationId xmlns:a16="http://schemas.microsoft.com/office/drawing/2014/main" id="{D76C729E-F025-471D-BA8D-FD67E371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4267200"/>
            <a:ext cx="19812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45FDF841-6187-4D46-AB01-FF03C8B4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Supported scaffolds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D482F5D-2728-4900-9004-B5686DB3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soportados</a:t>
            </a:r>
          </a:p>
        </p:txBody>
      </p:sp>
      <p:pic>
        <p:nvPicPr>
          <p:cNvPr id="17412" name="Picture 2059" descr="T:\TRASCO\SCHWABE\Peso\Modules\Scaffolding\Images\Orosha2\scaffold_tifs\21.tif">
            <a:extLst>
              <a:ext uri="{FF2B5EF4-FFF2-40B4-BE49-F238E27FC236}">
                <a16:creationId xmlns:a16="http://schemas.microsoft.com/office/drawing/2014/main" id="{9213C740-39D6-4033-8445-F7C8D458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411413"/>
            <a:ext cx="27051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065" descr="T:\TRASCO\SCHWABE\Peso\Modules\Scaffolding\Images\Orosha2\scaffold_tifs\6.tif">
            <a:extLst>
              <a:ext uri="{FF2B5EF4-FFF2-40B4-BE49-F238E27FC236}">
                <a16:creationId xmlns:a16="http://schemas.microsoft.com/office/drawing/2014/main" id="{04685042-04BD-41C1-9F65-D566FD2B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2672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4CC0FF29-3836-4A36-8E3B-58BAE6E5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Supported scaffolds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C869A17-67AD-4829-A9B2-58EDBFF5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soportados</a:t>
            </a:r>
          </a:p>
        </p:txBody>
      </p:sp>
      <p:pic>
        <p:nvPicPr>
          <p:cNvPr id="18436" name="Picture 2057" descr="T:\TRASCO\SCHWABE\Peso\Modules\Scaffolding\Images\Orosha2\scaffold_tifs\2.tif">
            <a:extLst>
              <a:ext uri="{FF2B5EF4-FFF2-40B4-BE49-F238E27FC236}">
                <a16:creationId xmlns:a16="http://schemas.microsoft.com/office/drawing/2014/main" id="{20B09A84-4B5B-40CB-8F68-00A86EA1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601788"/>
            <a:ext cx="29464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062" descr="T:\TRASCO\SCHWABE\Peso\Modules\Scaffolding\Images\Orosha2\scaffold_tifs\9.tif">
            <a:extLst>
              <a:ext uri="{FF2B5EF4-FFF2-40B4-BE49-F238E27FC236}">
                <a16:creationId xmlns:a16="http://schemas.microsoft.com/office/drawing/2014/main" id="{5D0CCBF2-A2AE-4679-9591-FCF5CC34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9038"/>
            <a:ext cx="3514725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2DB610CC-C7FC-43BD-9308-ADF99C4A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Supported scaffolds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3ED51E02-40BB-4617-827B-8AB90217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soportados</a:t>
            </a:r>
          </a:p>
        </p:txBody>
      </p:sp>
      <p:pic>
        <p:nvPicPr>
          <p:cNvPr id="19460" name="Picture 2054" descr="T:\TRASCO\SCHWABE\Peso\Modules\Scaffolding\Images\Orosha2\scaffold_tifs\1.tif">
            <a:extLst>
              <a:ext uri="{FF2B5EF4-FFF2-40B4-BE49-F238E27FC236}">
                <a16:creationId xmlns:a16="http://schemas.microsoft.com/office/drawing/2014/main" id="{BFCCA36F-F315-4F91-86D7-1429F975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4450"/>
            <a:ext cx="4865687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067" descr="T:\TRASCO\SCHWABE\Peso\Modules\Scaffolding\Images\Orosha2\scaffold_tifs\8.tif">
            <a:extLst>
              <a:ext uri="{FF2B5EF4-FFF2-40B4-BE49-F238E27FC236}">
                <a16:creationId xmlns:a16="http://schemas.microsoft.com/office/drawing/2014/main" id="{413809B7-0AD1-4218-8490-E3438EB4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752600"/>
            <a:ext cx="295751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A04C1D12-FB73-4E26-B85B-F2C890CE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Suspended scaffolds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021149C0-3C8A-4039-9C52-B6C9A0447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suspendidos</a:t>
            </a:r>
          </a:p>
        </p:txBody>
      </p:sp>
      <p:pic>
        <p:nvPicPr>
          <p:cNvPr id="20484" name="Picture 17" descr="T:\TRASCO\SCHWABE\Peso\Modules\Scaffolding\Images\Orosha2\scaffold_tifs\13a.tif">
            <a:extLst>
              <a:ext uri="{FF2B5EF4-FFF2-40B4-BE49-F238E27FC236}">
                <a16:creationId xmlns:a16="http://schemas.microsoft.com/office/drawing/2014/main" id="{0CBC8827-3DA0-4747-980D-CE66970E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97075"/>
            <a:ext cx="17176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1" descr="T:\TRASCO\SCHWABE\Peso\Modules\Scaffolding\Images\Orosha2\scaffold_tifs\18.tif">
            <a:extLst>
              <a:ext uri="{FF2B5EF4-FFF2-40B4-BE49-F238E27FC236}">
                <a16:creationId xmlns:a16="http://schemas.microsoft.com/office/drawing/2014/main" id="{B1C7AD34-2209-4EE8-84F3-5F088008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4164013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AE76F216-C413-4FD0-92A4-BBC256EE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Suspended scaffolds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7784004B-8915-4DB2-BE59-E841CFAA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suspendidos</a:t>
            </a:r>
          </a:p>
        </p:txBody>
      </p:sp>
      <p:pic>
        <p:nvPicPr>
          <p:cNvPr id="21508" name="Picture 4" descr="T:\TRASCO\SCHWABE\Peso\Modules\Scaffolding\Images\Orosha2\scaffold_tifs\20.tif">
            <a:extLst>
              <a:ext uri="{FF2B5EF4-FFF2-40B4-BE49-F238E27FC236}">
                <a16:creationId xmlns:a16="http://schemas.microsoft.com/office/drawing/2014/main" id="{D331E7E6-BF6A-48BD-BA2C-13C1AEFB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95438"/>
            <a:ext cx="3011488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T:\TRASCO\SCHWABE\Peso\Modules\Scaffolding\Images\Orosha2\scaffold_tifs\15.tif">
            <a:extLst>
              <a:ext uri="{FF2B5EF4-FFF2-40B4-BE49-F238E27FC236}">
                <a16:creationId xmlns:a16="http://schemas.microsoft.com/office/drawing/2014/main" id="{BCEAEAD1-2562-4BFF-8FE8-2527B0EE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9875"/>
            <a:ext cx="423068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29AFA7F0-9600-49EC-B034-1C69A1A9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Suspended scaffolds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AC54C771-5129-4166-805D-2028C7F56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Andamios suspendidos</a:t>
            </a:r>
          </a:p>
        </p:txBody>
      </p:sp>
      <p:pic>
        <p:nvPicPr>
          <p:cNvPr id="22532" name="Picture 12" descr="T:\TRASCO\SCHWABE\Peso\Modules\Scaffolding\Images\Orosha2\scaffold_tifs\17.tif">
            <a:extLst>
              <a:ext uri="{FF2B5EF4-FFF2-40B4-BE49-F238E27FC236}">
                <a16:creationId xmlns:a16="http://schemas.microsoft.com/office/drawing/2014/main" id="{4417DAD4-FE72-48A4-A148-56513DB0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098675"/>
            <a:ext cx="34242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4" descr="T:\TRASCO\SCHWABE\Peso\Modules\Scaffolding\Images\Orosha2\scaffold_tifs\16.tif">
            <a:extLst>
              <a:ext uri="{FF2B5EF4-FFF2-40B4-BE49-F238E27FC236}">
                <a16:creationId xmlns:a16="http://schemas.microsoft.com/office/drawing/2014/main" id="{EA04A6C3-EF13-4D66-88C3-7EB4C051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40013"/>
            <a:ext cx="33162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5D0AF3CA-5A70-47DA-92A5-1C0FF7F1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Welcome!</a:t>
            </a: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reason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The goal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1A9DCE52-7455-4E21-B1A8-76871C93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¡Bienvenidos!</a:t>
            </a:r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razón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meta</a:t>
            </a:r>
          </a:p>
        </p:txBody>
      </p:sp>
      <p:pic>
        <p:nvPicPr>
          <p:cNvPr id="5124" name="Picture 44">
            <a:extLst>
              <a:ext uri="{FF2B5EF4-FFF2-40B4-BE49-F238E27FC236}">
                <a16:creationId xmlns:a16="http://schemas.microsoft.com/office/drawing/2014/main" id="{753E4A60-D76E-4884-8722-F1AD52A9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733800"/>
            <a:ext cx="22542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>
            <a:extLst>
              <a:ext uri="{FF2B5EF4-FFF2-40B4-BE49-F238E27FC236}">
                <a16:creationId xmlns:a16="http://schemas.microsoft.com/office/drawing/2014/main" id="{1DC134AD-AFB9-4980-8D82-6B931BD7A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3555" name="TextBox 6">
            <a:extLst>
              <a:ext uri="{FF2B5EF4-FFF2-40B4-BE49-F238E27FC236}">
                <a16:creationId xmlns:a16="http://schemas.microsoft.com/office/drawing/2014/main" id="{3EF2B715-BBF0-49D7-9BEF-4A0B614EA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660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64167AAE-5AB3-4AFB-8B95-45966431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Two main kinds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D09D750-ECED-4207-B465-3B96510CA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9425"/>
            <a:ext cx="339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Dos tipos principales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6148" name="Picture 14">
            <a:extLst>
              <a:ext uri="{FF2B5EF4-FFF2-40B4-BE49-F238E27FC236}">
                <a16:creationId xmlns:a16="http://schemas.microsoft.com/office/drawing/2014/main" id="{878282BA-3F41-4B8A-A5FC-1515A143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3429000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5" descr="T:\TRASCO\SCHWABE\Peso\Modules\Scaffolding\Images\Orosha2\scaffold_tifs\14.tif">
            <a:extLst>
              <a:ext uri="{FF2B5EF4-FFF2-40B4-BE49-F238E27FC236}">
                <a16:creationId xmlns:a16="http://schemas.microsoft.com/office/drawing/2014/main" id="{BFEB29ED-E89C-4468-8C71-997C6FEC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5738"/>
            <a:ext cx="3394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20D1E13C-2FF7-4A94-A2E8-12648071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What you need to know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D3327EB-6E51-4656-B749-C398CB214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2125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b="1">
                <a:latin typeface="Arial" panose="020B0604020202020204" pitchFamily="34" charset="0"/>
              </a:rPr>
              <a:t>Lo que necesita saber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D39D2-240D-41BA-99EB-36C67B2A0F1F}"/>
              </a:ext>
            </a:extLst>
          </p:cNvPr>
          <p:cNvSpPr txBox="1"/>
          <p:nvPr/>
        </p:nvSpPr>
        <p:spPr>
          <a:xfrm>
            <a:off x="457200" y="1752600"/>
            <a:ext cx="38227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Support structure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Access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Fall protection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Electrical hazards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Falling objects</a:t>
            </a:r>
          </a:p>
        </p:txBody>
      </p:sp>
      <p:sp>
        <p:nvSpPr>
          <p:cNvPr id="7173" name="TextBox 8">
            <a:extLst>
              <a:ext uri="{FF2B5EF4-FFF2-40B4-BE49-F238E27FC236}">
                <a16:creationId xmlns:a16="http://schemas.microsoft.com/office/drawing/2014/main" id="{212CBDAA-370B-486A-B2EC-904A2FF7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1752600"/>
            <a:ext cx="3822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La base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El soporte de la estructura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El acceso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La protección contra caídas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La plataforma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Los peligros eléctricos</a:t>
            </a:r>
          </a:p>
          <a:p>
            <a:pPr>
              <a:buFont typeface="Arial" panose="020B0604020202020204" pitchFamily="34" charset="0"/>
              <a:buChar char="•"/>
            </a:pPr>
            <a:endParaRPr lang="es-E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Objetos en caída</a:t>
            </a:r>
            <a:endParaRPr lang="en-U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E5403B81-88B1-4656-B882-425977B7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Scaffold hazards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E4D9399-778A-4F3B-8D23-9AFC29B9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92125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Riesgos de andamios</a:t>
            </a:r>
          </a:p>
        </p:txBody>
      </p:sp>
      <p:pic>
        <p:nvPicPr>
          <p:cNvPr id="8196" name="Picture 5" descr="T:\TRASCO\SCHWABE\Peso\Modules\Scaffolding\Images\Orosha2\scaffold_tifs\IMAGE4.tif">
            <a:extLst>
              <a:ext uri="{FF2B5EF4-FFF2-40B4-BE49-F238E27FC236}">
                <a16:creationId xmlns:a16="http://schemas.microsoft.com/office/drawing/2014/main" id="{7950BE38-AB5B-4186-AEE6-5C9EB983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403350"/>
            <a:ext cx="22161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T:\TRASCO\SCHWABE\Peso\Modules\Scaffolding\Images\Orosha2\scaffold_tifs\IMAGE6.tif">
            <a:extLst>
              <a:ext uri="{FF2B5EF4-FFF2-40B4-BE49-F238E27FC236}">
                <a16:creationId xmlns:a16="http://schemas.microsoft.com/office/drawing/2014/main" id="{068DB7B2-B109-41FB-B201-0745362D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52575"/>
            <a:ext cx="29273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7">
            <a:extLst>
              <a:ext uri="{FF2B5EF4-FFF2-40B4-BE49-F238E27FC236}">
                <a16:creationId xmlns:a16="http://schemas.microsoft.com/office/drawing/2014/main" id="{CE673B0C-9AD0-42C6-AD1A-BA41046A8780}"/>
              </a:ext>
            </a:extLst>
          </p:cNvPr>
          <p:cNvGrpSpPr>
            <a:grpSpLocks/>
          </p:cNvGrpSpPr>
          <p:nvPr/>
        </p:nvGrpSpPr>
        <p:grpSpPr bwMode="auto">
          <a:xfrm>
            <a:off x="2879725" y="3756025"/>
            <a:ext cx="3162300" cy="2622550"/>
            <a:chOff x="1200" y="2736"/>
            <a:chExt cx="1392" cy="1008"/>
          </a:xfrm>
        </p:grpSpPr>
        <p:sp>
          <p:nvSpPr>
            <p:cNvPr id="8199" name="AutoShape 8">
              <a:extLst>
                <a:ext uri="{FF2B5EF4-FFF2-40B4-BE49-F238E27FC236}">
                  <a16:creationId xmlns:a16="http://schemas.microsoft.com/office/drawing/2014/main" id="{7DEA7360-6555-46CC-A1E9-51F5258DD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408"/>
              <a:ext cx="1392" cy="336"/>
            </a:xfrm>
            <a:prstGeom prst="cube">
              <a:avLst>
                <a:gd name="adj" fmla="val 791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400">
                <a:latin typeface="Arial" panose="020B0604020202020204" pitchFamily="34" charset="0"/>
              </a:endParaRPr>
            </a:p>
          </p:txBody>
        </p:sp>
        <p:grpSp>
          <p:nvGrpSpPr>
            <p:cNvPr id="8200" name="Group 9">
              <a:extLst>
                <a:ext uri="{FF2B5EF4-FFF2-40B4-BE49-F238E27FC236}">
                  <a16:creationId xmlns:a16="http://schemas.microsoft.com/office/drawing/2014/main" id="{7E2DFB8B-0752-40A4-B282-505E7243AA22}"/>
                </a:ext>
              </a:extLst>
            </p:cNvPr>
            <p:cNvGrpSpPr>
              <a:grpSpLocks/>
            </p:cNvGrpSpPr>
            <p:nvPr/>
          </p:nvGrpSpPr>
          <p:grpSpPr bwMode="auto">
            <a:xfrm rot="386244">
              <a:off x="1632" y="2736"/>
              <a:ext cx="539" cy="812"/>
              <a:chOff x="2015" y="2682"/>
              <a:chExt cx="299" cy="620"/>
            </a:xfrm>
          </p:grpSpPr>
          <p:sp>
            <p:nvSpPr>
              <p:cNvPr id="8201" name="Freeform 10">
                <a:extLst>
                  <a:ext uri="{FF2B5EF4-FFF2-40B4-BE49-F238E27FC236}">
                    <a16:creationId xmlns:a16="http://schemas.microsoft.com/office/drawing/2014/main" id="{9C6D01A9-E0B5-4359-983C-65A24BF60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693"/>
                <a:ext cx="18" cy="8"/>
              </a:xfrm>
              <a:custGeom>
                <a:avLst/>
                <a:gdLst>
                  <a:gd name="T0" fmla="*/ 1 w 34"/>
                  <a:gd name="T1" fmla="*/ 0 h 18"/>
                  <a:gd name="T2" fmla="*/ 1 w 34"/>
                  <a:gd name="T3" fmla="*/ 0 h 18"/>
                  <a:gd name="T4" fmla="*/ 1 w 34"/>
                  <a:gd name="T5" fmla="*/ 0 h 18"/>
                  <a:gd name="T6" fmla="*/ 1 w 34"/>
                  <a:gd name="T7" fmla="*/ 0 h 18"/>
                  <a:gd name="T8" fmla="*/ 1 w 34"/>
                  <a:gd name="T9" fmla="*/ 0 h 18"/>
                  <a:gd name="T10" fmla="*/ 1 w 34"/>
                  <a:gd name="T11" fmla="*/ 0 h 18"/>
                  <a:gd name="T12" fmla="*/ 1 w 34"/>
                  <a:gd name="T13" fmla="*/ 0 h 18"/>
                  <a:gd name="T14" fmla="*/ 1 w 34"/>
                  <a:gd name="T15" fmla="*/ 0 h 18"/>
                  <a:gd name="T16" fmla="*/ 0 w 34"/>
                  <a:gd name="T17" fmla="*/ 0 h 18"/>
                  <a:gd name="T18" fmla="*/ 1 w 34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3" y="9"/>
                    </a:lnTo>
                    <a:lnTo>
                      <a:pt x="28" y="5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1">
                <a:extLst>
                  <a:ext uri="{FF2B5EF4-FFF2-40B4-BE49-F238E27FC236}">
                    <a16:creationId xmlns:a16="http://schemas.microsoft.com/office/drawing/2014/main" id="{FD161F1A-6904-445C-8B03-B17A94C6D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701"/>
                <a:ext cx="18" cy="122"/>
              </a:xfrm>
              <a:custGeom>
                <a:avLst/>
                <a:gdLst>
                  <a:gd name="T0" fmla="*/ 1 w 34"/>
                  <a:gd name="T1" fmla="*/ 1 h 244"/>
                  <a:gd name="T2" fmla="*/ 1 w 34"/>
                  <a:gd name="T3" fmla="*/ 1 h 244"/>
                  <a:gd name="T4" fmla="*/ 1 w 34"/>
                  <a:gd name="T5" fmla="*/ 0 h 244"/>
                  <a:gd name="T6" fmla="*/ 0 w 34"/>
                  <a:gd name="T7" fmla="*/ 0 h 244"/>
                  <a:gd name="T8" fmla="*/ 0 w 34"/>
                  <a:gd name="T9" fmla="*/ 1 h 244"/>
                  <a:gd name="T10" fmla="*/ 1 w 34"/>
                  <a:gd name="T11" fmla="*/ 1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4">
                    <a:moveTo>
                      <a:pt x="17" y="244"/>
                    </a:moveTo>
                    <a:lnTo>
                      <a:pt x="34" y="24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244"/>
                    </a:lnTo>
                    <a:lnTo>
                      <a:pt x="17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2">
                <a:extLst>
                  <a:ext uri="{FF2B5EF4-FFF2-40B4-BE49-F238E27FC236}">
                    <a16:creationId xmlns:a16="http://schemas.microsoft.com/office/drawing/2014/main" id="{1FD5281F-4773-4313-A66E-8D649DD59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823"/>
                <a:ext cx="18" cy="9"/>
              </a:xfrm>
              <a:custGeom>
                <a:avLst/>
                <a:gdLst>
                  <a:gd name="T0" fmla="*/ 0 w 34"/>
                  <a:gd name="T1" fmla="*/ 0 h 17"/>
                  <a:gd name="T2" fmla="*/ 1 w 34"/>
                  <a:gd name="T3" fmla="*/ 1 h 17"/>
                  <a:gd name="T4" fmla="*/ 1 w 34"/>
                  <a:gd name="T5" fmla="*/ 1 h 17"/>
                  <a:gd name="T6" fmla="*/ 1 w 34"/>
                  <a:gd name="T7" fmla="*/ 1 h 17"/>
                  <a:gd name="T8" fmla="*/ 1 w 34"/>
                  <a:gd name="T9" fmla="*/ 1 h 17"/>
                  <a:gd name="T10" fmla="*/ 1 w 34"/>
                  <a:gd name="T11" fmla="*/ 1 h 17"/>
                  <a:gd name="T12" fmla="*/ 1 w 34"/>
                  <a:gd name="T13" fmla="*/ 1 h 17"/>
                  <a:gd name="T14" fmla="*/ 1 w 34"/>
                  <a:gd name="T15" fmla="*/ 1 h 17"/>
                  <a:gd name="T16" fmla="*/ 1 w 34"/>
                  <a:gd name="T17" fmla="*/ 0 h 17"/>
                  <a:gd name="T18" fmla="*/ 0 w 34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1" y="8"/>
                    </a:lnTo>
                    <a:lnTo>
                      <a:pt x="5" y="12"/>
                    </a:lnTo>
                    <a:lnTo>
                      <a:pt x="10" y="16"/>
                    </a:lnTo>
                    <a:lnTo>
                      <a:pt x="17" y="17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33" y="8"/>
                    </a:ln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3">
                <a:extLst>
                  <a:ext uri="{FF2B5EF4-FFF2-40B4-BE49-F238E27FC236}">
                    <a16:creationId xmlns:a16="http://schemas.microsoft.com/office/drawing/2014/main" id="{BA6D8E65-B482-4A15-A081-8E8564A4B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682"/>
                <a:ext cx="17" cy="8"/>
              </a:xfrm>
              <a:custGeom>
                <a:avLst/>
                <a:gdLst>
                  <a:gd name="T0" fmla="*/ 1 w 34"/>
                  <a:gd name="T1" fmla="*/ 0 h 18"/>
                  <a:gd name="T2" fmla="*/ 1 w 34"/>
                  <a:gd name="T3" fmla="*/ 0 h 18"/>
                  <a:gd name="T4" fmla="*/ 1 w 34"/>
                  <a:gd name="T5" fmla="*/ 0 h 18"/>
                  <a:gd name="T6" fmla="*/ 1 w 34"/>
                  <a:gd name="T7" fmla="*/ 0 h 18"/>
                  <a:gd name="T8" fmla="*/ 1 w 34"/>
                  <a:gd name="T9" fmla="*/ 0 h 18"/>
                  <a:gd name="T10" fmla="*/ 1 w 34"/>
                  <a:gd name="T11" fmla="*/ 0 h 18"/>
                  <a:gd name="T12" fmla="*/ 1 w 34"/>
                  <a:gd name="T13" fmla="*/ 0 h 18"/>
                  <a:gd name="T14" fmla="*/ 1 w 34"/>
                  <a:gd name="T15" fmla="*/ 0 h 18"/>
                  <a:gd name="T16" fmla="*/ 0 w 34"/>
                  <a:gd name="T17" fmla="*/ 0 h 18"/>
                  <a:gd name="T18" fmla="*/ 1 w 34"/>
                  <a:gd name="T19" fmla="*/ 0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3" y="10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8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4">
                <a:extLst>
                  <a:ext uri="{FF2B5EF4-FFF2-40B4-BE49-F238E27FC236}">
                    <a16:creationId xmlns:a16="http://schemas.microsoft.com/office/drawing/2014/main" id="{CA6A580B-9B5B-4141-B724-ED67CD00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690"/>
                <a:ext cx="17" cy="112"/>
              </a:xfrm>
              <a:custGeom>
                <a:avLst/>
                <a:gdLst>
                  <a:gd name="T0" fmla="*/ 1 w 34"/>
                  <a:gd name="T1" fmla="*/ 1 h 223"/>
                  <a:gd name="T2" fmla="*/ 1 w 34"/>
                  <a:gd name="T3" fmla="*/ 1 h 223"/>
                  <a:gd name="T4" fmla="*/ 1 w 34"/>
                  <a:gd name="T5" fmla="*/ 0 h 223"/>
                  <a:gd name="T6" fmla="*/ 0 w 34"/>
                  <a:gd name="T7" fmla="*/ 0 h 223"/>
                  <a:gd name="T8" fmla="*/ 0 w 34"/>
                  <a:gd name="T9" fmla="*/ 1 h 223"/>
                  <a:gd name="T10" fmla="*/ 1 w 34"/>
                  <a:gd name="T11" fmla="*/ 1 h 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3">
                    <a:moveTo>
                      <a:pt x="17" y="223"/>
                    </a:moveTo>
                    <a:lnTo>
                      <a:pt x="34" y="223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17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5">
                <a:extLst>
                  <a:ext uri="{FF2B5EF4-FFF2-40B4-BE49-F238E27FC236}">
                    <a16:creationId xmlns:a16="http://schemas.microsoft.com/office/drawing/2014/main" id="{D7F406E3-0922-4743-AD6F-E8596AF56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802"/>
                <a:ext cx="17" cy="9"/>
              </a:xfrm>
              <a:custGeom>
                <a:avLst/>
                <a:gdLst>
                  <a:gd name="T0" fmla="*/ 0 w 34"/>
                  <a:gd name="T1" fmla="*/ 0 h 17"/>
                  <a:gd name="T2" fmla="*/ 1 w 34"/>
                  <a:gd name="T3" fmla="*/ 1 h 17"/>
                  <a:gd name="T4" fmla="*/ 1 w 34"/>
                  <a:gd name="T5" fmla="*/ 1 h 17"/>
                  <a:gd name="T6" fmla="*/ 1 w 34"/>
                  <a:gd name="T7" fmla="*/ 1 h 17"/>
                  <a:gd name="T8" fmla="*/ 1 w 34"/>
                  <a:gd name="T9" fmla="*/ 1 h 17"/>
                  <a:gd name="T10" fmla="*/ 1 w 34"/>
                  <a:gd name="T11" fmla="*/ 1 h 17"/>
                  <a:gd name="T12" fmla="*/ 1 w 34"/>
                  <a:gd name="T13" fmla="*/ 1 h 17"/>
                  <a:gd name="T14" fmla="*/ 1 w 34"/>
                  <a:gd name="T15" fmla="*/ 1 h 17"/>
                  <a:gd name="T16" fmla="*/ 1 w 34"/>
                  <a:gd name="T17" fmla="*/ 0 h 17"/>
                  <a:gd name="T18" fmla="*/ 0 w 34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1" y="8"/>
                    </a:lnTo>
                    <a:lnTo>
                      <a:pt x="5" y="13"/>
                    </a:lnTo>
                    <a:lnTo>
                      <a:pt x="10" y="16"/>
                    </a:lnTo>
                    <a:lnTo>
                      <a:pt x="17" y="17"/>
                    </a:lnTo>
                    <a:lnTo>
                      <a:pt x="24" y="16"/>
                    </a:lnTo>
                    <a:lnTo>
                      <a:pt x="28" y="13"/>
                    </a:lnTo>
                    <a:lnTo>
                      <a:pt x="33" y="8"/>
                    </a:ln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6">
                <a:extLst>
                  <a:ext uri="{FF2B5EF4-FFF2-40B4-BE49-F238E27FC236}">
                    <a16:creationId xmlns:a16="http://schemas.microsoft.com/office/drawing/2014/main" id="{A18E49E1-E7B6-4A7A-9AAA-37DA6BADF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714"/>
                <a:ext cx="17" cy="9"/>
              </a:xfrm>
              <a:custGeom>
                <a:avLst/>
                <a:gdLst>
                  <a:gd name="T0" fmla="*/ 0 w 35"/>
                  <a:gd name="T1" fmla="*/ 1 h 17"/>
                  <a:gd name="T2" fmla="*/ 0 w 35"/>
                  <a:gd name="T3" fmla="*/ 1 h 17"/>
                  <a:gd name="T4" fmla="*/ 0 w 35"/>
                  <a:gd name="T5" fmla="*/ 1 h 17"/>
                  <a:gd name="T6" fmla="*/ 0 w 35"/>
                  <a:gd name="T7" fmla="*/ 1 h 17"/>
                  <a:gd name="T8" fmla="*/ 0 w 35"/>
                  <a:gd name="T9" fmla="*/ 0 h 17"/>
                  <a:gd name="T10" fmla="*/ 0 w 35"/>
                  <a:gd name="T11" fmla="*/ 1 h 17"/>
                  <a:gd name="T12" fmla="*/ 0 w 35"/>
                  <a:gd name="T13" fmla="*/ 1 h 17"/>
                  <a:gd name="T14" fmla="*/ 0 w 35"/>
                  <a:gd name="T15" fmla="*/ 1 h 17"/>
                  <a:gd name="T16" fmla="*/ 0 w 35"/>
                  <a:gd name="T17" fmla="*/ 1 h 17"/>
                  <a:gd name="T18" fmla="*/ 0 w 35"/>
                  <a:gd name="T19" fmla="*/ 1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35" y="17"/>
                    </a:moveTo>
                    <a:lnTo>
                      <a:pt x="34" y="9"/>
                    </a:lnTo>
                    <a:lnTo>
                      <a:pt x="29" y="4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1" y="9"/>
                    </a:lnTo>
                    <a:lnTo>
                      <a:pt x="0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7">
                <a:extLst>
                  <a:ext uri="{FF2B5EF4-FFF2-40B4-BE49-F238E27FC236}">
                    <a16:creationId xmlns:a16="http://schemas.microsoft.com/office/drawing/2014/main" id="{A05CBECF-4C4D-4DBC-AF8A-BE785B66D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723"/>
                <a:ext cx="17" cy="133"/>
              </a:xfrm>
              <a:custGeom>
                <a:avLst/>
                <a:gdLst>
                  <a:gd name="T0" fmla="*/ 0 w 35"/>
                  <a:gd name="T1" fmla="*/ 1 h 266"/>
                  <a:gd name="T2" fmla="*/ 0 w 35"/>
                  <a:gd name="T3" fmla="*/ 1 h 266"/>
                  <a:gd name="T4" fmla="*/ 0 w 35"/>
                  <a:gd name="T5" fmla="*/ 0 h 266"/>
                  <a:gd name="T6" fmla="*/ 0 w 35"/>
                  <a:gd name="T7" fmla="*/ 0 h 266"/>
                  <a:gd name="T8" fmla="*/ 0 w 35"/>
                  <a:gd name="T9" fmla="*/ 1 h 266"/>
                  <a:gd name="T10" fmla="*/ 0 w 35"/>
                  <a:gd name="T11" fmla="*/ 1 h 2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266">
                    <a:moveTo>
                      <a:pt x="18" y="266"/>
                    </a:moveTo>
                    <a:lnTo>
                      <a:pt x="35" y="266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266"/>
                    </a:lnTo>
                    <a:lnTo>
                      <a:pt x="18" y="2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>
                <a:extLst>
                  <a:ext uri="{FF2B5EF4-FFF2-40B4-BE49-F238E27FC236}">
                    <a16:creationId xmlns:a16="http://schemas.microsoft.com/office/drawing/2014/main" id="{20A2BB45-77F5-4EBC-9CC4-78A5478A0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856"/>
                <a:ext cx="17" cy="8"/>
              </a:xfrm>
              <a:custGeom>
                <a:avLst/>
                <a:gdLst>
                  <a:gd name="T0" fmla="*/ 0 w 35"/>
                  <a:gd name="T1" fmla="*/ 0 h 17"/>
                  <a:gd name="T2" fmla="*/ 0 w 35"/>
                  <a:gd name="T3" fmla="*/ 0 h 17"/>
                  <a:gd name="T4" fmla="*/ 0 w 35"/>
                  <a:gd name="T5" fmla="*/ 0 h 17"/>
                  <a:gd name="T6" fmla="*/ 0 w 35"/>
                  <a:gd name="T7" fmla="*/ 0 h 17"/>
                  <a:gd name="T8" fmla="*/ 0 w 35"/>
                  <a:gd name="T9" fmla="*/ 0 h 17"/>
                  <a:gd name="T10" fmla="*/ 0 w 35"/>
                  <a:gd name="T11" fmla="*/ 0 h 17"/>
                  <a:gd name="T12" fmla="*/ 0 w 35"/>
                  <a:gd name="T13" fmla="*/ 0 h 17"/>
                  <a:gd name="T14" fmla="*/ 0 w 35"/>
                  <a:gd name="T15" fmla="*/ 0 h 17"/>
                  <a:gd name="T16" fmla="*/ 0 w 35"/>
                  <a:gd name="T17" fmla="*/ 0 h 17"/>
                  <a:gd name="T18" fmla="*/ 0 w 3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0" y="0"/>
                    </a:moveTo>
                    <a:lnTo>
                      <a:pt x="1" y="8"/>
                    </a:lnTo>
                    <a:lnTo>
                      <a:pt x="6" y="13"/>
                    </a:lnTo>
                    <a:lnTo>
                      <a:pt x="11" y="16"/>
                    </a:lnTo>
                    <a:lnTo>
                      <a:pt x="18" y="17"/>
                    </a:lnTo>
                    <a:lnTo>
                      <a:pt x="24" y="16"/>
                    </a:lnTo>
                    <a:lnTo>
                      <a:pt x="29" y="13"/>
                    </a:lnTo>
                    <a:lnTo>
                      <a:pt x="34" y="8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9">
                <a:extLst>
                  <a:ext uri="{FF2B5EF4-FFF2-40B4-BE49-F238E27FC236}">
                    <a16:creationId xmlns:a16="http://schemas.microsoft.com/office/drawing/2014/main" id="{5CEA2345-32B8-4FCD-A718-35E30435C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757"/>
                <a:ext cx="18" cy="8"/>
              </a:xfrm>
              <a:custGeom>
                <a:avLst/>
                <a:gdLst>
                  <a:gd name="T0" fmla="*/ 1 w 35"/>
                  <a:gd name="T1" fmla="*/ 0 h 17"/>
                  <a:gd name="T2" fmla="*/ 1 w 35"/>
                  <a:gd name="T3" fmla="*/ 0 h 17"/>
                  <a:gd name="T4" fmla="*/ 1 w 35"/>
                  <a:gd name="T5" fmla="*/ 0 h 17"/>
                  <a:gd name="T6" fmla="*/ 1 w 35"/>
                  <a:gd name="T7" fmla="*/ 0 h 17"/>
                  <a:gd name="T8" fmla="*/ 1 w 35"/>
                  <a:gd name="T9" fmla="*/ 0 h 17"/>
                  <a:gd name="T10" fmla="*/ 1 w 35"/>
                  <a:gd name="T11" fmla="*/ 0 h 17"/>
                  <a:gd name="T12" fmla="*/ 1 w 35"/>
                  <a:gd name="T13" fmla="*/ 0 h 17"/>
                  <a:gd name="T14" fmla="*/ 1 w 35"/>
                  <a:gd name="T15" fmla="*/ 0 h 17"/>
                  <a:gd name="T16" fmla="*/ 0 w 35"/>
                  <a:gd name="T17" fmla="*/ 0 h 17"/>
                  <a:gd name="T18" fmla="*/ 1 w 3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35" y="17"/>
                    </a:moveTo>
                    <a:lnTo>
                      <a:pt x="34" y="9"/>
                    </a:lnTo>
                    <a:lnTo>
                      <a:pt x="29" y="5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20">
                <a:extLst>
                  <a:ext uri="{FF2B5EF4-FFF2-40B4-BE49-F238E27FC236}">
                    <a16:creationId xmlns:a16="http://schemas.microsoft.com/office/drawing/2014/main" id="{4D74959D-D767-480F-8573-040F7B7A7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765"/>
                <a:ext cx="18" cy="111"/>
              </a:xfrm>
              <a:custGeom>
                <a:avLst/>
                <a:gdLst>
                  <a:gd name="T0" fmla="*/ 1 w 35"/>
                  <a:gd name="T1" fmla="*/ 0 h 223"/>
                  <a:gd name="T2" fmla="*/ 1 w 35"/>
                  <a:gd name="T3" fmla="*/ 0 h 223"/>
                  <a:gd name="T4" fmla="*/ 1 w 35"/>
                  <a:gd name="T5" fmla="*/ 0 h 223"/>
                  <a:gd name="T6" fmla="*/ 0 w 35"/>
                  <a:gd name="T7" fmla="*/ 0 h 223"/>
                  <a:gd name="T8" fmla="*/ 0 w 35"/>
                  <a:gd name="T9" fmla="*/ 0 h 223"/>
                  <a:gd name="T10" fmla="*/ 1 w 35"/>
                  <a:gd name="T11" fmla="*/ 0 h 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223">
                    <a:moveTo>
                      <a:pt x="18" y="223"/>
                    </a:moveTo>
                    <a:lnTo>
                      <a:pt x="35" y="223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18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21">
                <a:extLst>
                  <a:ext uri="{FF2B5EF4-FFF2-40B4-BE49-F238E27FC236}">
                    <a16:creationId xmlns:a16="http://schemas.microsoft.com/office/drawing/2014/main" id="{603D9C66-D027-4301-A34A-83BB13A38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76"/>
                <a:ext cx="18" cy="9"/>
              </a:xfrm>
              <a:custGeom>
                <a:avLst/>
                <a:gdLst>
                  <a:gd name="T0" fmla="*/ 0 w 35"/>
                  <a:gd name="T1" fmla="*/ 0 h 17"/>
                  <a:gd name="T2" fmla="*/ 1 w 35"/>
                  <a:gd name="T3" fmla="*/ 1 h 17"/>
                  <a:gd name="T4" fmla="*/ 1 w 35"/>
                  <a:gd name="T5" fmla="*/ 1 h 17"/>
                  <a:gd name="T6" fmla="*/ 1 w 35"/>
                  <a:gd name="T7" fmla="*/ 1 h 17"/>
                  <a:gd name="T8" fmla="*/ 1 w 35"/>
                  <a:gd name="T9" fmla="*/ 1 h 17"/>
                  <a:gd name="T10" fmla="*/ 1 w 35"/>
                  <a:gd name="T11" fmla="*/ 1 h 17"/>
                  <a:gd name="T12" fmla="*/ 1 w 35"/>
                  <a:gd name="T13" fmla="*/ 1 h 17"/>
                  <a:gd name="T14" fmla="*/ 1 w 35"/>
                  <a:gd name="T15" fmla="*/ 1 h 17"/>
                  <a:gd name="T16" fmla="*/ 1 w 35"/>
                  <a:gd name="T17" fmla="*/ 0 h 17"/>
                  <a:gd name="T18" fmla="*/ 0 w 3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0" y="0"/>
                    </a:moveTo>
                    <a:lnTo>
                      <a:pt x="2" y="8"/>
                    </a:lnTo>
                    <a:lnTo>
                      <a:pt x="6" y="12"/>
                    </a:lnTo>
                    <a:lnTo>
                      <a:pt x="11" y="16"/>
                    </a:lnTo>
                    <a:lnTo>
                      <a:pt x="18" y="17"/>
                    </a:lnTo>
                    <a:lnTo>
                      <a:pt x="25" y="16"/>
                    </a:lnTo>
                    <a:lnTo>
                      <a:pt x="29" y="12"/>
                    </a:lnTo>
                    <a:lnTo>
                      <a:pt x="34" y="8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22">
                <a:extLst>
                  <a:ext uri="{FF2B5EF4-FFF2-40B4-BE49-F238E27FC236}">
                    <a16:creationId xmlns:a16="http://schemas.microsoft.com/office/drawing/2014/main" id="{BF85A630-5C71-4A85-8ECC-AECE59C2F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2824"/>
                <a:ext cx="122" cy="74"/>
              </a:xfrm>
              <a:custGeom>
                <a:avLst/>
                <a:gdLst>
                  <a:gd name="T0" fmla="*/ 1 w 244"/>
                  <a:gd name="T1" fmla="*/ 1 h 148"/>
                  <a:gd name="T2" fmla="*/ 1 w 244"/>
                  <a:gd name="T3" fmla="*/ 1 h 148"/>
                  <a:gd name="T4" fmla="*/ 1 w 244"/>
                  <a:gd name="T5" fmla="*/ 1 h 148"/>
                  <a:gd name="T6" fmla="*/ 1 w 244"/>
                  <a:gd name="T7" fmla="*/ 0 h 148"/>
                  <a:gd name="T8" fmla="*/ 0 w 244"/>
                  <a:gd name="T9" fmla="*/ 1 h 148"/>
                  <a:gd name="T10" fmla="*/ 0 w 244"/>
                  <a:gd name="T11" fmla="*/ 1 h 148"/>
                  <a:gd name="T12" fmla="*/ 1 w 244"/>
                  <a:gd name="T13" fmla="*/ 1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4" h="148">
                    <a:moveTo>
                      <a:pt x="41" y="148"/>
                    </a:moveTo>
                    <a:lnTo>
                      <a:pt x="244" y="84"/>
                    </a:lnTo>
                    <a:lnTo>
                      <a:pt x="244" y="22"/>
                    </a:lnTo>
                    <a:lnTo>
                      <a:pt x="201" y="0"/>
                    </a:lnTo>
                    <a:lnTo>
                      <a:pt x="0" y="63"/>
                    </a:lnTo>
                    <a:lnTo>
                      <a:pt x="0" y="127"/>
                    </a:lnTo>
                    <a:lnTo>
                      <a:pt x="41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23">
                <a:extLst>
                  <a:ext uri="{FF2B5EF4-FFF2-40B4-BE49-F238E27FC236}">
                    <a16:creationId xmlns:a16="http://schemas.microsoft.com/office/drawing/2014/main" id="{D13F9520-79A8-423D-9DD2-179A37E16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863"/>
                <a:ext cx="106" cy="39"/>
              </a:xfrm>
              <a:custGeom>
                <a:avLst/>
                <a:gdLst>
                  <a:gd name="T0" fmla="*/ 0 w 213"/>
                  <a:gd name="T1" fmla="*/ 1 h 78"/>
                  <a:gd name="T2" fmla="*/ 0 w 213"/>
                  <a:gd name="T3" fmla="*/ 0 h 78"/>
                  <a:gd name="T4" fmla="*/ 0 w 213"/>
                  <a:gd name="T5" fmla="*/ 1 h 78"/>
                  <a:gd name="T6" fmla="*/ 0 w 213"/>
                  <a:gd name="T7" fmla="*/ 1 h 78"/>
                  <a:gd name="T8" fmla="*/ 0 w 213"/>
                  <a:gd name="T9" fmla="*/ 1 h 78"/>
                  <a:gd name="T10" fmla="*/ 0 w 213"/>
                  <a:gd name="T11" fmla="*/ 1 h 78"/>
                  <a:gd name="T12" fmla="*/ 0 w 213"/>
                  <a:gd name="T13" fmla="*/ 1 h 78"/>
                  <a:gd name="T14" fmla="*/ 0 w 213"/>
                  <a:gd name="T15" fmla="*/ 1 h 78"/>
                  <a:gd name="T16" fmla="*/ 0 w 213"/>
                  <a:gd name="T17" fmla="*/ 1 h 78"/>
                  <a:gd name="T18" fmla="*/ 0 w 213"/>
                  <a:gd name="T19" fmla="*/ 1 h 78"/>
                  <a:gd name="T20" fmla="*/ 0 w 213"/>
                  <a:gd name="T21" fmla="*/ 0 h 78"/>
                  <a:gd name="T22" fmla="*/ 0 w 213"/>
                  <a:gd name="T23" fmla="*/ 1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" h="78">
                    <a:moveTo>
                      <a:pt x="197" y="7"/>
                    </a:moveTo>
                    <a:lnTo>
                      <a:pt x="203" y="0"/>
                    </a:lnTo>
                    <a:lnTo>
                      <a:pt x="0" y="65"/>
                    </a:lnTo>
                    <a:lnTo>
                      <a:pt x="5" y="78"/>
                    </a:lnTo>
                    <a:lnTo>
                      <a:pt x="207" y="14"/>
                    </a:lnTo>
                    <a:lnTo>
                      <a:pt x="213" y="7"/>
                    </a:lnTo>
                    <a:lnTo>
                      <a:pt x="207" y="14"/>
                    </a:lnTo>
                    <a:lnTo>
                      <a:pt x="212" y="10"/>
                    </a:lnTo>
                    <a:lnTo>
                      <a:pt x="212" y="5"/>
                    </a:lnTo>
                    <a:lnTo>
                      <a:pt x="209" y="1"/>
                    </a:lnTo>
                    <a:lnTo>
                      <a:pt x="203" y="0"/>
                    </a:lnTo>
                    <a:lnTo>
                      <a:pt x="19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24">
                <a:extLst>
                  <a:ext uri="{FF2B5EF4-FFF2-40B4-BE49-F238E27FC236}">
                    <a16:creationId xmlns:a16="http://schemas.microsoft.com/office/drawing/2014/main" id="{6A344AC9-E481-4A35-A2EF-85156EE82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831"/>
                <a:ext cx="8" cy="35"/>
              </a:xfrm>
              <a:custGeom>
                <a:avLst/>
                <a:gdLst>
                  <a:gd name="T0" fmla="*/ 1 w 16"/>
                  <a:gd name="T1" fmla="*/ 1 h 70"/>
                  <a:gd name="T2" fmla="*/ 0 w 16"/>
                  <a:gd name="T3" fmla="*/ 1 h 70"/>
                  <a:gd name="T4" fmla="*/ 0 w 16"/>
                  <a:gd name="T5" fmla="*/ 1 h 70"/>
                  <a:gd name="T6" fmla="*/ 1 w 16"/>
                  <a:gd name="T7" fmla="*/ 1 h 70"/>
                  <a:gd name="T8" fmla="*/ 1 w 16"/>
                  <a:gd name="T9" fmla="*/ 1 h 70"/>
                  <a:gd name="T10" fmla="*/ 1 w 16"/>
                  <a:gd name="T11" fmla="*/ 1 h 70"/>
                  <a:gd name="T12" fmla="*/ 1 w 16"/>
                  <a:gd name="T13" fmla="*/ 1 h 70"/>
                  <a:gd name="T14" fmla="*/ 1 w 16"/>
                  <a:gd name="T15" fmla="*/ 1 h 70"/>
                  <a:gd name="T16" fmla="*/ 1 w 16"/>
                  <a:gd name="T17" fmla="*/ 0 h 70"/>
                  <a:gd name="T18" fmla="*/ 1 w 16"/>
                  <a:gd name="T19" fmla="*/ 1 h 70"/>
                  <a:gd name="T20" fmla="*/ 0 w 16"/>
                  <a:gd name="T21" fmla="*/ 1 h 70"/>
                  <a:gd name="T22" fmla="*/ 1 w 16"/>
                  <a:gd name="T23" fmla="*/ 1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70">
                    <a:moveTo>
                      <a:pt x="5" y="15"/>
                    </a:moveTo>
                    <a:lnTo>
                      <a:pt x="0" y="8"/>
                    </a:lnTo>
                    <a:lnTo>
                      <a:pt x="0" y="70"/>
                    </a:lnTo>
                    <a:lnTo>
                      <a:pt x="16" y="70"/>
                    </a:lnTo>
                    <a:lnTo>
                      <a:pt x="16" y="8"/>
                    </a:lnTo>
                    <a:lnTo>
                      <a:pt x="12" y="1"/>
                    </a:lnTo>
                    <a:lnTo>
                      <a:pt x="16" y="8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Freeform 25">
                <a:extLst>
                  <a:ext uri="{FF2B5EF4-FFF2-40B4-BE49-F238E27FC236}">
                    <a16:creationId xmlns:a16="http://schemas.microsoft.com/office/drawing/2014/main" id="{48148DE3-CC46-4DB6-9538-CFBC1880E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2820"/>
                <a:ext cx="27" cy="18"/>
              </a:xfrm>
              <a:custGeom>
                <a:avLst/>
                <a:gdLst>
                  <a:gd name="T0" fmla="*/ 0 w 55"/>
                  <a:gd name="T1" fmla="*/ 1 h 36"/>
                  <a:gd name="T2" fmla="*/ 0 w 55"/>
                  <a:gd name="T3" fmla="*/ 1 h 36"/>
                  <a:gd name="T4" fmla="*/ 0 w 55"/>
                  <a:gd name="T5" fmla="*/ 1 h 36"/>
                  <a:gd name="T6" fmla="*/ 0 w 55"/>
                  <a:gd name="T7" fmla="*/ 1 h 36"/>
                  <a:gd name="T8" fmla="*/ 0 w 55"/>
                  <a:gd name="T9" fmla="*/ 0 h 36"/>
                  <a:gd name="T10" fmla="*/ 0 w 55"/>
                  <a:gd name="T11" fmla="*/ 0 h 36"/>
                  <a:gd name="T12" fmla="*/ 0 w 55"/>
                  <a:gd name="T13" fmla="*/ 0 h 36"/>
                  <a:gd name="T14" fmla="*/ 0 w 55"/>
                  <a:gd name="T15" fmla="*/ 0 h 36"/>
                  <a:gd name="T16" fmla="*/ 0 w 55"/>
                  <a:gd name="T17" fmla="*/ 1 h 36"/>
                  <a:gd name="T18" fmla="*/ 0 w 55"/>
                  <a:gd name="T19" fmla="*/ 1 h 36"/>
                  <a:gd name="T20" fmla="*/ 0 w 55"/>
                  <a:gd name="T21" fmla="*/ 1 h 36"/>
                  <a:gd name="T22" fmla="*/ 0 w 55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36">
                    <a:moveTo>
                      <a:pt x="11" y="14"/>
                    </a:moveTo>
                    <a:lnTo>
                      <a:pt x="5" y="14"/>
                    </a:lnTo>
                    <a:lnTo>
                      <a:pt x="48" y="36"/>
                    </a:lnTo>
                    <a:lnTo>
                      <a:pt x="55" y="2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26">
                <a:extLst>
                  <a:ext uri="{FF2B5EF4-FFF2-40B4-BE49-F238E27FC236}">
                    <a16:creationId xmlns:a16="http://schemas.microsoft.com/office/drawing/2014/main" id="{84E61EE4-E19A-40AD-B45C-C74517D6A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820"/>
                <a:ext cx="106" cy="39"/>
              </a:xfrm>
              <a:custGeom>
                <a:avLst/>
                <a:gdLst>
                  <a:gd name="T0" fmla="*/ 1 w 212"/>
                  <a:gd name="T1" fmla="*/ 1 h 77"/>
                  <a:gd name="T2" fmla="*/ 1 w 212"/>
                  <a:gd name="T3" fmla="*/ 1 h 77"/>
                  <a:gd name="T4" fmla="*/ 1 w 212"/>
                  <a:gd name="T5" fmla="*/ 1 h 77"/>
                  <a:gd name="T6" fmla="*/ 1 w 212"/>
                  <a:gd name="T7" fmla="*/ 0 h 77"/>
                  <a:gd name="T8" fmla="*/ 1 w 212"/>
                  <a:gd name="T9" fmla="*/ 1 h 77"/>
                  <a:gd name="T10" fmla="*/ 0 w 212"/>
                  <a:gd name="T11" fmla="*/ 1 h 77"/>
                  <a:gd name="T12" fmla="*/ 1 w 212"/>
                  <a:gd name="T13" fmla="*/ 1 h 77"/>
                  <a:gd name="T14" fmla="*/ 1 w 212"/>
                  <a:gd name="T15" fmla="*/ 1 h 77"/>
                  <a:gd name="T16" fmla="*/ 1 w 212"/>
                  <a:gd name="T17" fmla="*/ 1 h 77"/>
                  <a:gd name="T18" fmla="*/ 1 w 212"/>
                  <a:gd name="T19" fmla="*/ 1 h 77"/>
                  <a:gd name="T20" fmla="*/ 1 w 212"/>
                  <a:gd name="T21" fmla="*/ 1 h 77"/>
                  <a:gd name="T22" fmla="*/ 1 w 212"/>
                  <a:gd name="T23" fmla="*/ 1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2" h="77">
                    <a:moveTo>
                      <a:pt x="16" y="70"/>
                    </a:moveTo>
                    <a:lnTo>
                      <a:pt x="10" y="77"/>
                    </a:lnTo>
                    <a:lnTo>
                      <a:pt x="212" y="14"/>
                    </a:lnTo>
                    <a:lnTo>
                      <a:pt x="207" y="0"/>
                    </a:lnTo>
                    <a:lnTo>
                      <a:pt x="6" y="63"/>
                    </a:lnTo>
                    <a:lnTo>
                      <a:pt x="0" y="70"/>
                    </a:lnTo>
                    <a:lnTo>
                      <a:pt x="6" y="63"/>
                    </a:lnTo>
                    <a:lnTo>
                      <a:pt x="1" y="67"/>
                    </a:lnTo>
                    <a:lnTo>
                      <a:pt x="1" y="71"/>
                    </a:lnTo>
                    <a:lnTo>
                      <a:pt x="4" y="76"/>
                    </a:lnTo>
                    <a:lnTo>
                      <a:pt x="10" y="77"/>
                    </a:lnTo>
                    <a:lnTo>
                      <a:pt x="16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7">
                <a:extLst>
                  <a:ext uri="{FF2B5EF4-FFF2-40B4-BE49-F238E27FC236}">
                    <a16:creationId xmlns:a16="http://schemas.microsoft.com/office/drawing/2014/main" id="{805FD238-3415-4A84-A23B-3D518939E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856"/>
                <a:ext cx="8" cy="35"/>
              </a:xfrm>
              <a:custGeom>
                <a:avLst/>
                <a:gdLst>
                  <a:gd name="T0" fmla="*/ 1 w 16"/>
                  <a:gd name="T1" fmla="*/ 0 h 72"/>
                  <a:gd name="T2" fmla="*/ 1 w 16"/>
                  <a:gd name="T3" fmla="*/ 0 h 72"/>
                  <a:gd name="T4" fmla="*/ 1 w 16"/>
                  <a:gd name="T5" fmla="*/ 0 h 72"/>
                  <a:gd name="T6" fmla="*/ 0 w 16"/>
                  <a:gd name="T7" fmla="*/ 0 h 72"/>
                  <a:gd name="T8" fmla="*/ 0 w 16"/>
                  <a:gd name="T9" fmla="*/ 0 h 72"/>
                  <a:gd name="T10" fmla="*/ 1 w 16"/>
                  <a:gd name="T11" fmla="*/ 0 h 72"/>
                  <a:gd name="T12" fmla="*/ 0 w 16"/>
                  <a:gd name="T13" fmla="*/ 0 h 72"/>
                  <a:gd name="T14" fmla="*/ 1 w 16"/>
                  <a:gd name="T15" fmla="*/ 0 h 72"/>
                  <a:gd name="T16" fmla="*/ 1 w 16"/>
                  <a:gd name="T17" fmla="*/ 0 h 72"/>
                  <a:gd name="T18" fmla="*/ 1 w 16"/>
                  <a:gd name="T19" fmla="*/ 0 h 72"/>
                  <a:gd name="T20" fmla="*/ 1 w 16"/>
                  <a:gd name="T21" fmla="*/ 0 h 72"/>
                  <a:gd name="T22" fmla="*/ 1 w 16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72">
                    <a:moveTo>
                      <a:pt x="11" y="57"/>
                    </a:moveTo>
                    <a:lnTo>
                      <a:pt x="16" y="64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70"/>
                    </a:lnTo>
                    <a:lnTo>
                      <a:pt x="0" y="64"/>
                    </a:lnTo>
                    <a:lnTo>
                      <a:pt x="2" y="69"/>
                    </a:lnTo>
                    <a:lnTo>
                      <a:pt x="8" y="72"/>
                    </a:lnTo>
                    <a:lnTo>
                      <a:pt x="14" y="69"/>
                    </a:lnTo>
                    <a:lnTo>
                      <a:pt x="16" y="64"/>
                    </a:lnTo>
                    <a:lnTo>
                      <a:pt x="11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8">
                <a:extLst>
                  <a:ext uri="{FF2B5EF4-FFF2-40B4-BE49-F238E27FC236}">
                    <a16:creationId xmlns:a16="http://schemas.microsoft.com/office/drawing/2014/main" id="{16053228-77CD-4242-8735-31352165D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2884"/>
                <a:ext cx="27" cy="18"/>
              </a:xfrm>
              <a:custGeom>
                <a:avLst/>
                <a:gdLst>
                  <a:gd name="T0" fmla="*/ 1 w 53"/>
                  <a:gd name="T1" fmla="*/ 1 h 35"/>
                  <a:gd name="T2" fmla="*/ 1 w 53"/>
                  <a:gd name="T3" fmla="*/ 1 h 35"/>
                  <a:gd name="T4" fmla="*/ 1 w 53"/>
                  <a:gd name="T5" fmla="*/ 0 h 35"/>
                  <a:gd name="T6" fmla="*/ 0 w 53"/>
                  <a:gd name="T7" fmla="*/ 1 h 35"/>
                  <a:gd name="T8" fmla="*/ 1 w 53"/>
                  <a:gd name="T9" fmla="*/ 1 h 35"/>
                  <a:gd name="T10" fmla="*/ 1 w 53"/>
                  <a:gd name="T11" fmla="*/ 1 h 35"/>
                  <a:gd name="T12" fmla="*/ 1 w 53"/>
                  <a:gd name="T13" fmla="*/ 1 h 35"/>
                  <a:gd name="T14" fmla="*/ 1 w 53"/>
                  <a:gd name="T15" fmla="*/ 1 h 35"/>
                  <a:gd name="T16" fmla="*/ 1 w 53"/>
                  <a:gd name="T17" fmla="*/ 1 h 35"/>
                  <a:gd name="T18" fmla="*/ 1 w 53"/>
                  <a:gd name="T19" fmla="*/ 1 h 35"/>
                  <a:gd name="T20" fmla="*/ 1 w 53"/>
                  <a:gd name="T21" fmla="*/ 1 h 35"/>
                  <a:gd name="T22" fmla="*/ 1 w 53"/>
                  <a:gd name="T23" fmla="*/ 1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" h="35">
                    <a:moveTo>
                      <a:pt x="43" y="22"/>
                    </a:moveTo>
                    <a:lnTo>
                      <a:pt x="49" y="22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42" y="35"/>
                    </a:lnTo>
                    <a:lnTo>
                      <a:pt x="48" y="35"/>
                    </a:lnTo>
                    <a:lnTo>
                      <a:pt x="42" y="35"/>
                    </a:lnTo>
                    <a:lnTo>
                      <a:pt x="48" y="35"/>
                    </a:lnTo>
                    <a:lnTo>
                      <a:pt x="52" y="32"/>
                    </a:lnTo>
                    <a:lnTo>
                      <a:pt x="53" y="26"/>
                    </a:lnTo>
                    <a:lnTo>
                      <a:pt x="49" y="22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Line 29">
                <a:extLst>
                  <a:ext uri="{FF2B5EF4-FFF2-40B4-BE49-F238E27FC236}">
                    <a16:creationId xmlns:a16="http://schemas.microsoft.com/office/drawing/2014/main" id="{C5A13DE8-0817-48E4-8A53-C9604DF72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11" y="2857"/>
                <a:ext cx="17" cy="8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Line 30">
                <a:extLst>
                  <a:ext uri="{FF2B5EF4-FFF2-40B4-BE49-F238E27FC236}">
                    <a16:creationId xmlns:a16="http://schemas.microsoft.com/office/drawing/2014/main" id="{3F0DE33F-178D-4483-B410-140F83A48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9" y="286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31">
                <a:extLst>
                  <a:ext uri="{FF2B5EF4-FFF2-40B4-BE49-F238E27FC236}">
                    <a16:creationId xmlns:a16="http://schemas.microsoft.com/office/drawing/2014/main" id="{32476619-51CE-410B-A7DB-1846A4CE1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2" y="2835"/>
                <a:ext cx="96" cy="30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2">
                <a:extLst>
                  <a:ext uri="{FF2B5EF4-FFF2-40B4-BE49-F238E27FC236}">
                    <a16:creationId xmlns:a16="http://schemas.microsoft.com/office/drawing/2014/main" id="{1B01D678-2256-47A0-8259-38C6A42DC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2896"/>
                <a:ext cx="65" cy="48"/>
              </a:xfrm>
              <a:custGeom>
                <a:avLst/>
                <a:gdLst>
                  <a:gd name="T0" fmla="*/ 1 w 129"/>
                  <a:gd name="T1" fmla="*/ 1 h 95"/>
                  <a:gd name="T2" fmla="*/ 1 w 129"/>
                  <a:gd name="T3" fmla="*/ 1 h 95"/>
                  <a:gd name="T4" fmla="*/ 1 w 129"/>
                  <a:gd name="T5" fmla="*/ 1 h 95"/>
                  <a:gd name="T6" fmla="*/ 1 w 129"/>
                  <a:gd name="T7" fmla="*/ 1 h 95"/>
                  <a:gd name="T8" fmla="*/ 1 w 129"/>
                  <a:gd name="T9" fmla="*/ 1 h 95"/>
                  <a:gd name="T10" fmla="*/ 1 w 129"/>
                  <a:gd name="T11" fmla="*/ 1 h 95"/>
                  <a:gd name="T12" fmla="*/ 1 w 129"/>
                  <a:gd name="T13" fmla="*/ 1 h 95"/>
                  <a:gd name="T14" fmla="*/ 1 w 129"/>
                  <a:gd name="T15" fmla="*/ 1 h 95"/>
                  <a:gd name="T16" fmla="*/ 1 w 129"/>
                  <a:gd name="T17" fmla="*/ 1 h 95"/>
                  <a:gd name="T18" fmla="*/ 1 w 129"/>
                  <a:gd name="T19" fmla="*/ 1 h 95"/>
                  <a:gd name="T20" fmla="*/ 1 w 129"/>
                  <a:gd name="T21" fmla="*/ 1 h 95"/>
                  <a:gd name="T22" fmla="*/ 1 w 129"/>
                  <a:gd name="T23" fmla="*/ 1 h 95"/>
                  <a:gd name="T24" fmla="*/ 1 w 129"/>
                  <a:gd name="T25" fmla="*/ 1 h 95"/>
                  <a:gd name="T26" fmla="*/ 1 w 129"/>
                  <a:gd name="T27" fmla="*/ 1 h 95"/>
                  <a:gd name="T28" fmla="*/ 1 w 129"/>
                  <a:gd name="T29" fmla="*/ 1 h 95"/>
                  <a:gd name="T30" fmla="*/ 1 w 129"/>
                  <a:gd name="T31" fmla="*/ 1 h 95"/>
                  <a:gd name="T32" fmla="*/ 1 w 129"/>
                  <a:gd name="T33" fmla="*/ 1 h 95"/>
                  <a:gd name="T34" fmla="*/ 1 w 129"/>
                  <a:gd name="T35" fmla="*/ 1 h 95"/>
                  <a:gd name="T36" fmla="*/ 1 w 129"/>
                  <a:gd name="T37" fmla="*/ 1 h 95"/>
                  <a:gd name="T38" fmla="*/ 1 w 129"/>
                  <a:gd name="T39" fmla="*/ 1 h 95"/>
                  <a:gd name="T40" fmla="*/ 1 w 129"/>
                  <a:gd name="T41" fmla="*/ 0 h 95"/>
                  <a:gd name="T42" fmla="*/ 1 w 129"/>
                  <a:gd name="T43" fmla="*/ 0 h 95"/>
                  <a:gd name="T44" fmla="*/ 1 w 129"/>
                  <a:gd name="T45" fmla="*/ 0 h 95"/>
                  <a:gd name="T46" fmla="*/ 1 w 129"/>
                  <a:gd name="T47" fmla="*/ 0 h 95"/>
                  <a:gd name="T48" fmla="*/ 1 w 129"/>
                  <a:gd name="T49" fmla="*/ 0 h 95"/>
                  <a:gd name="T50" fmla="*/ 1 w 129"/>
                  <a:gd name="T51" fmla="*/ 1 h 95"/>
                  <a:gd name="T52" fmla="*/ 1 w 129"/>
                  <a:gd name="T53" fmla="*/ 1 h 95"/>
                  <a:gd name="T54" fmla="*/ 1 w 129"/>
                  <a:gd name="T55" fmla="*/ 1 h 95"/>
                  <a:gd name="T56" fmla="*/ 1 w 129"/>
                  <a:gd name="T57" fmla="*/ 1 h 95"/>
                  <a:gd name="T58" fmla="*/ 1 w 129"/>
                  <a:gd name="T59" fmla="*/ 1 h 95"/>
                  <a:gd name="T60" fmla="*/ 1 w 129"/>
                  <a:gd name="T61" fmla="*/ 1 h 95"/>
                  <a:gd name="T62" fmla="*/ 1 w 129"/>
                  <a:gd name="T63" fmla="*/ 1 h 95"/>
                  <a:gd name="T64" fmla="*/ 1 w 129"/>
                  <a:gd name="T65" fmla="*/ 1 h 95"/>
                  <a:gd name="T66" fmla="*/ 0 w 129"/>
                  <a:gd name="T67" fmla="*/ 1 h 95"/>
                  <a:gd name="T68" fmla="*/ 0 w 129"/>
                  <a:gd name="T69" fmla="*/ 1 h 95"/>
                  <a:gd name="T70" fmla="*/ 0 w 129"/>
                  <a:gd name="T71" fmla="*/ 1 h 95"/>
                  <a:gd name="T72" fmla="*/ 0 w 129"/>
                  <a:gd name="T73" fmla="*/ 1 h 95"/>
                  <a:gd name="T74" fmla="*/ 1 w 129"/>
                  <a:gd name="T75" fmla="*/ 1 h 95"/>
                  <a:gd name="T76" fmla="*/ 1 w 129"/>
                  <a:gd name="T77" fmla="*/ 1 h 95"/>
                  <a:gd name="T78" fmla="*/ 1 w 129"/>
                  <a:gd name="T79" fmla="*/ 1 h 95"/>
                  <a:gd name="T80" fmla="*/ 1 w 129"/>
                  <a:gd name="T81" fmla="*/ 1 h 95"/>
                  <a:gd name="T82" fmla="*/ 1 w 129"/>
                  <a:gd name="T83" fmla="*/ 1 h 95"/>
                  <a:gd name="T84" fmla="*/ 1 w 129"/>
                  <a:gd name="T85" fmla="*/ 1 h 95"/>
                  <a:gd name="T86" fmla="*/ 1 w 129"/>
                  <a:gd name="T87" fmla="*/ 1 h 95"/>
                  <a:gd name="T88" fmla="*/ 1 w 129"/>
                  <a:gd name="T89" fmla="*/ 1 h 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95">
                    <a:moveTo>
                      <a:pt x="47" y="95"/>
                    </a:moveTo>
                    <a:lnTo>
                      <a:pt x="51" y="95"/>
                    </a:lnTo>
                    <a:lnTo>
                      <a:pt x="56" y="95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70" y="95"/>
                    </a:lnTo>
                    <a:lnTo>
                      <a:pt x="74" y="95"/>
                    </a:lnTo>
                    <a:lnTo>
                      <a:pt x="79" y="95"/>
                    </a:lnTo>
                    <a:lnTo>
                      <a:pt x="84" y="94"/>
                    </a:lnTo>
                    <a:lnTo>
                      <a:pt x="91" y="93"/>
                    </a:lnTo>
                    <a:lnTo>
                      <a:pt x="96" y="91"/>
                    </a:lnTo>
                    <a:lnTo>
                      <a:pt x="103" y="89"/>
                    </a:lnTo>
                    <a:lnTo>
                      <a:pt x="108" y="85"/>
                    </a:lnTo>
                    <a:lnTo>
                      <a:pt x="119" y="65"/>
                    </a:lnTo>
                    <a:lnTo>
                      <a:pt x="126" y="42"/>
                    </a:lnTo>
                    <a:lnTo>
                      <a:pt x="129" y="23"/>
                    </a:lnTo>
                    <a:lnTo>
                      <a:pt x="127" y="10"/>
                    </a:lnTo>
                    <a:lnTo>
                      <a:pt x="125" y="7"/>
                    </a:lnTo>
                    <a:lnTo>
                      <a:pt x="122" y="3"/>
                    </a:lnTo>
                    <a:lnTo>
                      <a:pt x="117" y="1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40" y="2"/>
                    </a:lnTo>
                    <a:lnTo>
                      <a:pt x="27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5" y="21"/>
                    </a:lnTo>
                    <a:lnTo>
                      <a:pt x="2" y="30"/>
                    </a:lnTo>
                    <a:lnTo>
                      <a:pt x="1" y="38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4" y="70"/>
                    </a:lnTo>
                    <a:lnTo>
                      <a:pt x="11" y="77"/>
                    </a:lnTo>
                    <a:lnTo>
                      <a:pt x="19" y="83"/>
                    </a:lnTo>
                    <a:lnTo>
                      <a:pt x="26" y="87"/>
                    </a:lnTo>
                    <a:lnTo>
                      <a:pt x="31" y="91"/>
                    </a:lnTo>
                    <a:lnTo>
                      <a:pt x="35" y="93"/>
                    </a:lnTo>
                    <a:lnTo>
                      <a:pt x="41" y="94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3">
                <a:extLst>
                  <a:ext uri="{FF2B5EF4-FFF2-40B4-BE49-F238E27FC236}">
                    <a16:creationId xmlns:a16="http://schemas.microsoft.com/office/drawing/2014/main" id="{CF08FAF6-06EA-401B-AEF8-97C61240F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2895"/>
                <a:ext cx="26" cy="26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0 h 53"/>
                  <a:gd name="T4" fmla="*/ 0 w 53"/>
                  <a:gd name="T5" fmla="*/ 0 h 53"/>
                  <a:gd name="T6" fmla="*/ 0 w 53"/>
                  <a:gd name="T7" fmla="*/ 0 h 53"/>
                  <a:gd name="T8" fmla="*/ 0 w 53"/>
                  <a:gd name="T9" fmla="*/ 0 h 53"/>
                  <a:gd name="T10" fmla="*/ 0 w 53"/>
                  <a:gd name="T11" fmla="*/ 0 h 53"/>
                  <a:gd name="T12" fmla="*/ 0 w 53"/>
                  <a:gd name="T13" fmla="*/ 0 h 53"/>
                  <a:gd name="T14" fmla="*/ 0 w 53"/>
                  <a:gd name="T15" fmla="*/ 0 h 53"/>
                  <a:gd name="T16" fmla="*/ 0 w 53"/>
                  <a:gd name="T17" fmla="*/ 0 h 53"/>
                  <a:gd name="T18" fmla="*/ 0 w 53"/>
                  <a:gd name="T19" fmla="*/ 0 h 53"/>
                  <a:gd name="T20" fmla="*/ 0 w 53"/>
                  <a:gd name="T21" fmla="*/ 0 h 53"/>
                  <a:gd name="T22" fmla="*/ 0 w 53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" h="53">
                    <a:moveTo>
                      <a:pt x="13" y="3"/>
                    </a:moveTo>
                    <a:lnTo>
                      <a:pt x="19" y="0"/>
                    </a:lnTo>
                    <a:lnTo>
                      <a:pt x="27" y="0"/>
                    </a:lnTo>
                    <a:lnTo>
                      <a:pt x="35" y="3"/>
                    </a:lnTo>
                    <a:lnTo>
                      <a:pt x="43" y="10"/>
                    </a:lnTo>
                    <a:lnTo>
                      <a:pt x="50" y="18"/>
                    </a:lnTo>
                    <a:lnTo>
                      <a:pt x="53" y="26"/>
                    </a:lnTo>
                    <a:lnTo>
                      <a:pt x="53" y="34"/>
                    </a:lnTo>
                    <a:lnTo>
                      <a:pt x="50" y="40"/>
                    </a:lnTo>
                    <a:lnTo>
                      <a:pt x="37" y="53"/>
                    </a:lnTo>
                    <a:lnTo>
                      <a:pt x="0" y="16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34">
                <a:extLst>
                  <a:ext uri="{FF2B5EF4-FFF2-40B4-BE49-F238E27FC236}">
                    <a16:creationId xmlns:a16="http://schemas.microsoft.com/office/drawing/2014/main" id="{5E86FA44-415F-4D90-A974-0EE7C961B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891"/>
                <a:ext cx="19" cy="11"/>
              </a:xfrm>
              <a:custGeom>
                <a:avLst/>
                <a:gdLst>
                  <a:gd name="T0" fmla="*/ 0 w 39"/>
                  <a:gd name="T1" fmla="*/ 1 h 21"/>
                  <a:gd name="T2" fmla="*/ 0 w 39"/>
                  <a:gd name="T3" fmla="*/ 1 h 21"/>
                  <a:gd name="T4" fmla="*/ 0 w 39"/>
                  <a:gd name="T5" fmla="*/ 1 h 21"/>
                  <a:gd name="T6" fmla="*/ 0 w 39"/>
                  <a:gd name="T7" fmla="*/ 0 h 21"/>
                  <a:gd name="T8" fmla="*/ 0 w 39"/>
                  <a:gd name="T9" fmla="*/ 0 h 21"/>
                  <a:gd name="T10" fmla="*/ 0 w 39"/>
                  <a:gd name="T11" fmla="*/ 1 h 21"/>
                  <a:gd name="T12" fmla="*/ 0 w 39"/>
                  <a:gd name="T13" fmla="*/ 1 h 21"/>
                  <a:gd name="T14" fmla="*/ 0 w 39"/>
                  <a:gd name="T15" fmla="*/ 1 h 21"/>
                  <a:gd name="T16" fmla="*/ 0 w 39"/>
                  <a:gd name="T17" fmla="*/ 1 h 21"/>
                  <a:gd name="T18" fmla="*/ 0 w 39"/>
                  <a:gd name="T19" fmla="*/ 1 h 21"/>
                  <a:gd name="T20" fmla="*/ 0 w 39"/>
                  <a:gd name="T21" fmla="*/ 1 h 21"/>
                  <a:gd name="T22" fmla="*/ 0 w 39"/>
                  <a:gd name="T23" fmla="*/ 1 h 21"/>
                  <a:gd name="T24" fmla="*/ 0 w 39"/>
                  <a:gd name="T25" fmla="*/ 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21">
                    <a:moveTo>
                      <a:pt x="39" y="12"/>
                    </a:moveTo>
                    <a:lnTo>
                      <a:pt x="39" y="12"/>
                    </a:lnTo>
                    <a:lnTo>
                      <a:pt x="30" y="4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9" y="15"/>
                    </a:lnTo>
                    <a:lnTo>
                      <a:pt x="12" y="13"/>
                    </a:lnTo>
                    <a:lnTo>
                      <a:pt x="17" y="13"/>
                    </a:lnTo>
                    <a:lnTo>
                      <a:pt x="23" y="16"/>
                    </a:lnTo>
                    <a:lnTo>
                      <a:pt x="30" y="21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5">
                <a:extLst>
                  <a:ext uri="{FF2B5EF4-FFF2-40B4-BE49-F238E27FC236}">
                    <a16:creationId xmlns:a16="http://schemas.microsoft.com/office/drawing/2014/main" id="{C12C6E56-198F-4A13-9235-731DFCACC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898"/>
                <a:ext cx="10" cy="20"/>
              </a:xfrm>
              <a:custGeom>
                <a:avLst/>
                <a:gdLst>
                  <a:gd name="T0" fmla="*/ 0 w 22"/>
                  <a:gd name="T1" fmla="*/ 0 h 42"/>
                  <a:gd name="T2" fmla="*/ 0 w 22"/>
                  <a:gd name="T3" fmla="*/ 0 h 42"/>
                  <a:gd name="T4" fmla="*/ 0 w 22"/>
                  <a:gd name="T5" fmla="*/ 0 h 42"/>
                  <a:gd name="T6" fmla="*/ 0 w 22"/>
                  <a:gd name="T7" fmla="*/ 0 h 42"/>
                  <a:gd name="T8" fmla="*/ 0 w 22"/>
                  <a:gd name="T9" fmla="*/ 0 h 42"/>
                  <a:gd name="T10" fmla="*/ 0 w 22"/>
                  <a:gd name="T11" fmla="*/ 0 h 42"/>
                  <a:gd name="T12" fmla="*/ 0 w 22"/>
                  <a:gd name="T13" fmla="*/ 0 h 42"/>
                  <a:gd name="T14" fmla="*/ 0 w 22"/>
                  <a:gd name="T15" fmla="*/ 0 h 42"/>
                  <a:gd name="T16" fmla="*/ 0 w 22"/>
                  <a:gd name="T17" fmla="*/ 0 h 42"/>
                  <a:gd name="T18" fmla="*/ 0 w 22"/>
                  <a:gd name="T19" fmla="*/ 0 h 42"/>
                  <a:gd name="T20" fmla="*/ 0 w 22"/>
                  <a:gd name="T21" fmla="*/ 0 h 42"/>
                  <a:gd name="T22" fmla="*/ 0 w 22"/>
                  <a:gd name="T23" fmla="*/ 0 h 42"/>
                  <a:gd name="T24" fmla="*/ 0 w 22"/>
                  <a:gd name="T25" fmla="*/ 0 h 42"/>
                  <a:gd name="T26" fmla="*/ 0 w 22"/>
                  <a:gd name="T27" fmla="*/ 0 h 42"/>
                  <a:gd name="T28" fmla="*/ 0 w 22"/>
                  <a:gd name="T29" fmla="*/ 0 h 42"/>
                  <a:gd name="T30" fmla="*/ 0 w 22"/>
                  <a:gd name="T31" fmla="*/ 0 h 42"/>
                  <a:gd name="T32" fmla="*/ 0 w 22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42">
                    <a:moveTo>
                      <a:pt x="16" y="39"/>
                    </a:moveTo>
                    <a:lnTo>
                      <a:pt x="16" y="39"/>
                    </a:lnTo>
                    <a:lnTo>
                      <a:pt x="22" y="30"/>
                    </a:lnTo>
                    <a:lnTo>
                      <a:pt x="22" y="20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6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7" y="30"/>
                    </a:lnTo>
                    <a:lnTo>
                      <a:pt x="5" y="35"/>
                    </a:lnTo>
                    <a:lnTo>
                      <a:pt x="7" y="39"/>
                    </a:lnTo>
                    <a:lnTo>
                      <a:pt x="12" y="42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36">
                <a:extLst>
                  <a:ext uri="{FF2B5EF4-FFF2-40B4-BE49-F238E27FC236}">
                    <a16:creationId xmlns:a16="http://schemas.microsoft.com/office/drawing/2014/main" id="{9D98DB1C-EFAF-4BE7-9BF9-4D08AE639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913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0 h 24"/>
                  <a:gd name="T8" fmla="*/ 1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0 w 24"/>
                  <a:gd name="T15" fmla="*/ 1 h 24"/>
                  <a:gd name="T16" fmla="*/ 1 w 24"/>
                  <a:gd name="T17" fmla="*/ 1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24">
                    <a:moveTo>
                      <a:pt x="2" y="22"/>
                    </a:moveTo>
                    <a:lnTo>
                      <a:pt x="12" y="22"/>
                    </a:lnTo>
                    <a:lnTo>
                      <a:pt x="24" y="9"/>
                    </a:lnTo>
                    <a:lnTo>
                      <a:pt x="15" y="0"/>
                    </a:lnTo>
                    <a:lnTo>
                      <a:pt x="2" y="13"/>
                    </a:lnTo>
                    <a:lnTo>
                      <a:pt x="12" y="13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7" y="24"/>
                    </a:lnTo>
                    <a:lnTo>
                      <a:pt x="12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Freeform 37">
                <a:extLst>
                  <a:ext uri="{FF2B5EF4-FFF2-40B4-BE49-F238E27FC236}">
                    <a16:creationId xmlns:a16="http://schemas.microsoft.com/office/drawing/2014/main" id="{54FB9151-2190-4DEB-91BE-F6916722B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2899"/>
                <a:ext cx="24" cy="25"/>
              </a:xfrm>
              <a:custGeom>
                <a:avLst/>
                <a:gdLst>
                  <a:gd name="T0" fmla="*/ 0 w 49"/>
                  <a:gd name="T1" fmla="*/ 1 h 48"/>
                  <a:gd name="T2" fmla="*/ 0 w 49"/>
                  <a:gd name="T3" fmla="*/ 1 h 48"/>
                  <a:gd name="T4" fmla="*/ 0 w 49"/>
                  <a:gd name="T5" fmla="*/ 1 h 48"/>
                  <a:gd name="T6" fmla="*/ 0 w 49"/>
                  <a:gd name="T7" fmla="*/ 1 h 48"/>
                  <a:gd name="T8" fmla="*/ 0 w 49"/>
                  <a:gd name="T9" fmla="*/ 1 h 48"/>
                  <a:gd name="T10" fmla="*/ 0 w 49"/>
                  <a:gd name="T11" fmla="*/ 1 h 48"/>
                  <a:gd name="T12" fmla="*/ 0 w 49"/>
                  <a:gd name="T13" fmla="*/ 1 h 48"/>
                  <a:gd name="T14" fmla="*/ 0 w 49"/>
                  <a:gd name="T15" fmla="*/ 0 h 48"/>
                  <a:gd name="T16" fmla="*/ 0 w 49"/>
                  <a:gd name="T17" fmla="*/ 1 h 48"/>
                  <a:gd name="T18" fmla="*/ 0 w 49"/>
                  <a:gd name="T19" fmla="*/ 1 h 48"/>
                  <a:gd name="T20" fmla="*/ 0 w 49"/>
                  <a:gd name="T21" fmla="*/ 1 h 48"/>
                  <a:gd name="T22" fmla="*/ 0 w 49"/>
                  <a:gd name="T23" fmla="*/ 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" h="48">
                    <a:moveTo>
                      <a:pt x="2" y="2"/>
                    </a:moveTo>
                    <a:lnTo>
                      <a:pt x="2" y="11"/>
                    </a:lnTo>
                    <a:lnTo>
                      <a:pt x="39" y="48"/>
                    </a:lnTo>
                    <a:lnTo>
                      <a:pt x="49" y="39"/>
                    </a:lnTo>
                    <a:lnTo>
                      <a:pt x="12" y="2"/>
                    </a:lnTo>
                    <a:lnTo>
                      <a:pt x="12" y="11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8">
                <a:extLst>
                  <a:ext uri="{FF2B5EF4-FFF2-40B4-BE49-F238E27FC236}">
                    <a16:creationId xmlns:a16="http://schemas.microsoft.com/office/drawing/2014/main" id="{CA2FE003-32B4-4CAD-9FA9-74431A128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893"/>
                <a:ext cx="12" cy="12"/>
              </a:xfrm>
              <a:custGeom>
                <a:avLst/>
                <a:gdLst>
                  <a:gd name="T0" fmla="*/ 0 w 25"/>
                  <a:gd name="T1" fmla="*/ 1 h 24"/>
                  <a:gd name="T2" fmla="*/ 0 w 25"/>
                  <a:gd name="T3" fmla="*/ 1 h 24"/>
                  <a:gd name="T4" fmla="*/ 0 w 25"/>
                  <a:gd name="T5" fmla="*/ 1 h 24"/>
                  <a:gd name="T6" fmla="*/ 0 w 25"/>
                  <a:gd name="T7" fmla="*/ 1 h 24"/>
                  <a:gd name="T8" fmla="*/ 0 w 25"/>
                  <a:gd name="T9" fmla="*/ 1 h 24"/>
                  <a:gd name="T10" fmla="*/ 0 w 25"/>
                  <a:gd name="T11" fmla="*/ 1 h 24"/>
                  <a:gd name="T12" fmla="*/ 0 w 25"/>
                  <a:gd name="T13" fmla="*/ 1 h 24"/>
                  <a:gd name="T14" fmla="*/ 0 w 25"/>
                  <a:gd name="T15" fmla="*/ 1 h 24"/>
                  <a:gd name="T16" fmla="*/ 0 w 25"/>
                  <a:gd name="T17" fmla="*/ 1 h 24"/>
                  <a:gd name="T18" fmla="*/ 0 w 25"/>
                  <a:gd name="T19" fmla="*/ 0 h 24"/>
                  <a:gd name="T20" fmla="*/ 0 w 25"/>
                  <a:gd name="T21" fmla="*/ 1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24">
                    <a:moveTo>
                      <a:pt x="13" y="2"/>
                    </a:moveTo>
                    <a:lnTo>
                      <a:pt x="13" y="2"/>
                    </a:lnTo>
                    <a:lnTo>
                      <a:pt x="0" y="15"/>
                    </a:lnTo>
                    <a:lnTo>
                      <a:pt x="10" y="24"/>
                    </a:lnTo>
                    <a:lnTo>
                      <a:pt x="22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9">
                <a:extLst>
                  <a:ext uri="{FF2B5EF4-FFF2-40B4-BE49-F238E27FC236}">
                    <a16:creationId xmlns:a16="http://schemas.microsoft.com/office/drawing/2014/main" id="{BF51D45C-6275-471E-AD06-59064E2F3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901"/>
                <a:ext cx="22" cy="22"/>
              </a:xfrm>
              <a:custGeom>
                <a:avLst/>
                <a:gdLst>
                  <a:gd name="T0" fmla="*/ 1 w 44"/>
                  <a:gd name="T1" fmla="*/ 1 h 44"/>
                  <a:gd name="T2" fmla="*/ 1 w 44"/>
                  <a:gd name="T3" fmla="*/ 0 h 44"/>
                  <a:gd name="T4" fmla="*/ 1 w 44"/>
                  <a:gd name="T5" fmla="*/ 0 h 44"/>
                  <a:gd name="T6" fmla="*/ 1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1 h 44"/>
                  <a:gd name="T22" fmla="*/ 1 w 44"/>
                  <a:gd name="T23" fmla="*/ 1 h 44"/>
                  <a:gd name="T24" fmla="*/ 1 w 44"/>
                  <a:gd name="T25" fmla="*/ 1 h 44"/>
                  <a:gd name="T26" fmla="*/ 1 w 44"/>
                  <a:gd name="T27" fmla="*/ 1 h 44"/>
                  <a:gd name="T28" fmla="*/ 0 w 44"/>
                  <a:gd name="T29" fmla="*/ 1 h 44"/>
                  <a:gd name="T30" fmla="*/ 0 w 44"/>
                  <a:gd name="T31" fmla="*/ 1 h 44"/>
                  <a:gd name="T32" fmla="*/ 1 w 44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44">
                    <a:moveTo>
                      <a:pt x="2" y="4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5" y="4"/>
                    </a:lnTo>
                    <a:lnTo>
                      <a:pt x="33" y="9"/>
                    </a:lnTo>
                    <a:lnTo>
                      <a:pt x="40" y="17"/>
                    </a:lnTo>
                    <a:lnTo>
                      <a:pt x="44" y="27"/>
                    </a:lnTo>
                    <a:lnTo>
                      <a:pt x="44" y="35"/>
                    </a:lnTo>
                    <a:lnTo>
                      <a:pt x="40" y="42"/>
                    </a:lnTo>
                    <a:lnTo>
                      <a:pt x="34" y="44"/>
                    </a:lnTo>
                    <a:lnTo>
                      <a:pt x="26" y="44"/>
                    </a:lnTo>
                    <a:lnTo>
                      <a:pt x="17" y="41"/>
                    </a:lnTo>
                    <a:lnTo>
                      <a:pt x="9" y="34"/>
                    </a:lnTo>
                    <a:lnTo>
                      <a:pt x="3" y="26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40">
                <a:extLst>
                  <a:ext uri="{FF2B5EF4-FFF2-40B4-BE49-F238E27FC236}">
                    <a16:creationId xmlns:a16="http://schemas.microsoft.com/office/drawing/2014/main" id="{785BFCC5-A368-4F1B-8C75-48C50963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898"/>
                <a:ext cx="20" cy="10"/>
              </a:xfrm>
              <a:custGeom>
                <a:avLst/>
                <a:gdLst>
                  <a:gd name="T0" fmla="*/ 0 w 41"/>
                  <a:gd name="T1" fmla="*/ 0 h 21"/>
                  <a:gd name="T2" fmla="*/ 0 w 41"/>
                  <a:gd name="T3" fmla="*/ 0 h 21"/>
                  <a:gd name="T4" fmla="*/ 0 w 41"/>
                  <a:gd name="T5" fmla="*/ 0 h 21"/>
                  <a:gd name="T6" fmla="*/ 0 w 41"/>
                  <a:gd name="T7" fmla="*/ 0 h 21"/>
                  <a:gd name="T8" fmla="*/ 0 w 41"/>
                  <a:gd name="T9" fmla="*/ 0 h 21"/>
                  <a:gd name="T10" fmla="*/ 0 w 41"/>
                  <a:gd name="T11" fmla="*/ 0 h 21"/>
                  <a:gd name="T12" fmla="*/ 0 w 41"/>
                  <a:gd name="T13" fmla="*/ 0 h 21"/>
                  <a:gd name="T14" fmla="*/ 0 w 41"/>
                  <a:gd name="T15" fmla="*/ 0 h 21"/>
                  <a:gd name="T16" fmla="*/ 0 w 41"/>
                  <a:gd name="T17" fmla="*/ 0 h 21"/>
                  <a:gd name="T18" fmla="*/ 0 w 41"/>
                  <a:gd name="T19" fmla="*/ 0 h 21"/>
                  <a:gd name="T20" fmla="*/ 0 w 41"/>
                  <a:gd name="T21" fmla="*/ 0 h 21"/>
                  <a:gd name="T22" fmla="*/ 0 w 41"/>
                  <a:gd name="T23" fmla="*/ 0 h 21"/>
                  <a:gd name="T24" fmla="*/ 0 w 41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21">
                    <a:moveTo>
                      <a:pt x="41" y="12"/>
                    </a:moveTo>
                    <a:lnTo>
                      <a:pt x="41" y="12"/>
                    </a:lnTo>
                    <a:lnTo>
                      <a:pt x="32" y="4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8"/>
                    </a:lnTo>
                    <a:lnTo>
                      <a:pt x="32" y="21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1">
                <a:extLst>
                  <a:ext uri="{FF2B5EF4-FFF2-40B4-BE49-F238E27FC236}">
                    <a16:creationId xmlns:a16="http://schemas.microsoft.com/office/drawing/2014/main" id="{9A3A5148-6902-4A14-9A98-024E9BFD2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" y="2903"/>
                <a:ext cx="11" cy="21"/>
              </a:xfrm>
              <a:custGeom>
                <a:avLst/>
                <a:gdLst>
                  <a:gd name="T0" fmla="*/ 1 w 21"/>
                  <a:gd name="T1" fmla="*/ 1 h 41"/>
                  <a:gd name="T2" fmla="*/ 1 w 21"/>
                  <a:gd name="T3" fmla="*/ 1 h 41"/>
                  <a:gd name="T4" fmla="*/ 1 w 21"/>
                  <a:gd name="T5" fmla="*/ 1 h 41"/>
                  <a:gd name="T6" fmla="*/ 1 w 21"/>
                  <a:gd name="T7" fmla="*/ 1 h 41"/>
                  <a:gd name="T8" fmla="*/ 1 w 21"/>
                  <a:gd name="T9" fmla="*/ 1 h 41"/>
                  <a:gd name="T10" fmla="*/ 1 w 21"/>
                  <a:gd name="T11" fmla="*/ 0 h 41"/>
                  <a:gd name="T12" fmla="*/ 0 w 21"/>
                  <a:gd name="T13" fmla="*/ 1 h 41"/>
                  <a:gd name="T14" fmla="*/ 1 w 21"/>
                  <a:gd name="T15" fmla="*/ 1 h 41"/>
                  <a:gd name="T16" fmla="*/ 1 w 21"/>
                  <a:gd name="T17" fmla="*/ 1 h 41"/>
                  <a:gd name="T18" fmla="*/ 1 w 21"/>
                  <a:gd name="T19" fmla="*/ 1 h 41"/>
                  <a:gd name="T20" fmla="*/ 1 w 21"/>
                  <a:gd name="T21" fmla="*/ 1 h 41"/>
                  <a:gd name="T22" fmla="*/ 1 w 21"/>
                  <a:gd name="T23" fmla="*/ 1 h 41"/>
                  <a:gd name="T24" fmla="*/ 1 w 21"/>
                  <a:gd name="T25" fmla="*/ 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41">
                    <a:moveTo>
                      <a:pt x="16" y="41"/>
                    </a:moveTo>
                    <a:lnTo>
                      <a:pt x="16" y="41"/>
                    </a:lnTo>
                    <a:lnTo>
                      <a:pt x="21" y="31"/>
                    </a:lnTo>
                    <a:lnTo>
                      <a:pt x="21" y="21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" y="16"/>
                    </a:lnTo>
                    <a:lnTo>
                      <a:pt x="8" y="23"/>
                    </a:lnTo>
                    <a:lnTo>
                      <a:pt x="8" y="29"/>
                    </a:lnTo>
                    <a:lnTo>
                      <a:pt x="6" y="32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2">
                <a:extLst>
                  <a:ext uri="{FF2B5EF4-FFF2-40B4-BE49-F238E27FC236}">
                    <a16:creationId xmlns:a16="http://schemas.microsoft.com/office/drawing/2014/main" id="{6989E89D-CFE1-4FC7-853B-A1CED6AE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915"/>
                <a:ext cx="20" cy="11"/>
              </a:xfrm>
              <a:custGeom>
                <a:avLst/>
                <a:gdLst>
                  <a:gd name="T0" fmla="*/ 0 w 41"/>
                  <a:gd name="T1" fmla="*/ 1 h 22"/>
                  <a:gd name="T2" fmla="*/ 0 w 41"/>
                  <a:gd name="T3" fmla="*/ 1 h 22"/>
                  <a:gd name="T4" fmla="*/ 0 w 41"/>
                  <a:gd name="T5" fmla="*/ 1 h 22"/>
                  <a:gd name="T6" fmla="*/ 0 w 41"/>
                  <a:gd name="T7" fmla="*/ 1 h 22"/>
                  <a:gd name="T8" fmla="*/ 0 w 41"/>
                  <a:gd name="T9" fmla="*/ 1 h 22"/>
                  <a:gd name="T10" fmla="*/ 0 w 41"/>
                  <a:gd name="T11" fmla="*/ 1 h 22"/>
                  <a:gd name="T12" fmla="*/ 0 w 41"/>
                  <a:gd name="T13" fmla="*/ 1 h 22"/>
                  <a:gd name="T14" fmla="*/ 0 w 41"/>
                  <a:gd name="T15" fmla="*/ 1 h 22"/>
                  <a:gd name="T16" fmla="*/ 0 w 41"/>
                  <a:gd name="T17" fmla="*/ 1 h 22"/>
                  <a:gd name="T18" fmla="*/ 0 w 41"/>
                  <a:gd name="T19" fmla="*/ 1 h 22"/>
                  <a:gd name="T20" fmla="*/ 0 w 41"/>
                  <a:gd name="T21" fmla="*/ 0 h 22"/>
                  <a:gd name="T22" fmla="*/ 0 w 41"/>
                  <a:gd name="T23" fmla="*/ 0 h 22"/>
                  <a:gd name="T24" fmla="*/ 0 w 41"/>
                  <a:gd name="T25" fmla="*/ 1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22">
                    <a:moveTo>
                      <a:pt x="0" y="9"/>
                    </a:moveTo>
                    <a:lnTo>
                      <a:pt x="0" y="9"/>
                    </a:lnTo>
                    <a:lnTo>
                      <a:pt x="10" y="17"/>
                    </a:lnTo>
                    <a:lnTo>
                      <a:pt x="21" y="22"/>
                    </a:lnTo>
                    <a:lnTo>
                      <a:pt x="31" y="22"/>
                    </a:lnTo>
                    <a:lnTo>
                      <a:pt x="41" y="17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3">
                <a:extLst>
                  <a:ext uri="{FF2B5EF4-FFF2-40B4-BE49-F238E27FC236}">
                    <a16:creationId xmlns:a16="http://schemas.microsoft.com/office/drawing/2014/main" id="{17A4E8CA-C74E-4C2E-B72B-811B64125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2901"/>
                <a:ext cx="10" cy="19"/>
              </a:xfrm>
              <a:custGeom>
                <a:avLst/>
                <a:gdLst>
                  <a:gd name="T0" fmla="*/ 0 w 21"/>
                  <a:gd name="T1" fmla="*/ 0 h 39"/>
                  <a:gd name="T2" fmla="*/ 0 w 21"/>
                  <a:gd name="T3" fmla="*/ 0 h 39"/>
                  <a:gd name="T4" fmla="*/ 0 w 21"/>
                  <a:gd name="T5" fmla="*/ 0 h 39"/>
                  <a:gd name="T6" fmla="*/ 0 w 21"/>
                  <a:gd name="T7" fmla="*/ 0 h 39"/>
                  <a:gd name="T8" fmla="*/ 0 w 21"/>
                  <a:gd name="T9" fmla="*/ 0 h 39"/>
                  <a:gd name="T10" fmla="*/ 0 w 21"/>
                  <a:gd name="T11" fmla="*/ 0 h 39"/>
                  <a:gd name="T12" fmla="*/ 0 w 21"/>
                  <a:gd name="T13" fmla="*/ 0 h 39"/>
                  <a:gd name="T14" fmla="*/ 0 w 21"/>
                  <a:gd name="T15" fmla="*/ 0 h 39"/>
                  <a:gd name="T16" fmla="*/ 0 w 21"/>
                  <a:gd name="T17" fmla="*/ 0 h 39"/>
                  <a:gd name="T18" fmla="*/ 0 w 21"/>
                  <a:gd name="T19" fmla="*/ 0 h 39"/>
                  <a:gd name="T20" fmla="*/ 0 w 21"/>
                  <a:gd name="T21" fmla="*/ 0 h 39"/>
                  <a:gd name="T22" fmla="*/ 0 w 21"/>
                  <a:gd name="T23" fmla="*/ 0 h 39"/>
                  <a:gd name="T24" fmla="*/ 0 w 21"/>
                  <a:gd name="T25" fmla="*/ 0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39">
                    <a:moveTo>
                      <a:pt x="4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0" y="20"/>
                    </a:lnTo>
                    <a:lnTo>
                      <a:pt x="3" y="30"/>
                    </a:lnTo>
                    <a:lnTo>
                      <a:pt x="11" y="39"/>
                    </a:lnTo>
                    <a:lnTo>
                      <a:pt x="21" y="30"/>
                    </a:lnTo>
                    <a:lnTo>
                      <a:pt x="17" y="23"/>
                    </a:lnTo>
                    <a:lnTo>
                      <a:pt x="14" y="17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4">
                <a:extLst>
                  <a:ext uri="{FF2B5EF4-FFF2-40B4-BE49-F238E27FC236}">
                    <a16:creationId xmlns:a16="http://schemas.microsoft.com/office/drawing/2014/main" id="{03CE16A4-6CF9-41A5-9DEB-2007B423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882"/>
                <a:ext cx="35" cy="35"/>
              </a:xfrm>
              <a:custGeom>
                <a:avLst/>
                <a:gdLst>
                  <a:gd name="T0" fmla="*/ 0 w 70"/>
                  <a:gd name="T1" fmla="*/ 1 h 70"/>
                  <a:gd name="T2" fmla="*/ 1 w 70"/>
                  <a:gd name="T3" fmla="*/ 0 h 70"/>
                  <a:gd name="T4" fmla="*/ 1 w 70"/>
                  <a:gd name="T5" fmla="*/ 1 h 70"/>
                  <a:gd name="T6" fmla="*/ 1 w 70"/>
                  <a:gd name="T7" fmla="*/ 1 h 70"/>
                  <a:gd name="T8" fmla="*/ 1 w 70"/>
                  <a:gd name="T9" fmla="*/ 1 h 70"/>
                  <a:gd name="T10" fmla="*/ 1 w 70"/>
                  <a:gd name="T11" fmla="*/ 1 h 70"/>
                  <a:gd name="T12" fmla="*/ 0 w 70"/>
                  <a:gd name="T13" fmla="*/ 1 h 70"/>
                  <a:gd name="T14" fmla="*/ 0 w 70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70">
                    <a:moveTo>
                      <a:pt x="0" y="59"/>
                    </a:moveTo>
                    <a:lnTo>
                      <a:pt x="58" y="0"/>
                    </a:lnTo>
                    <a:lnTo>
                      <a:pt x="70" y="12"/>
                    </a:lnTo>
                    <a:lnTo>
                      <a:pt x="11" y="70"/>
                    </a:lnTo>
                    <a:lnTo>
                      <a:pt x="8" y="70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5">
                <a:extLst>
                  <a:ext uri="{FF2B5EF4-FFF2-40B4-BE49-F238E27FC236}">
                    <a16:creationId xmlns:a16="http://schemas.microsoft.com/office/drawing/2014/main" id="{E6001CF9-CAE0-47F7-8922-264957CAB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2879"/>
                <a:ext cx="35" cy="35"/>
              </a:xfrm>
              <a:custGeom>
                <a:avLst/>
                <a:gdLst>
                  <a:gd name="T0" fmla="*/ 1 w 70"/>
                  <a:gd name="T1" fmla="*/ 0 h 71"/>
                  <a:gd name="T2" fmla="*/ 1 w 70"/>
                  <a:gd name="T3" fmla="*/ 0 h 71"/>
                  <a:gd name="T4" fmla="*/ 0 w 70"/>
                  <a:gd name="T5" fmla="*/ 0 h 71"/>
                  <a:gd name="T6" fmla="*/ 1 w 70"/>
                  <a:gd name="T7" fmla="*/ 0 h 71"/>
                  <a:gd name="T8" fmla="*/ 1 w 70"/>
                  <a:gd name="T9" fmla="*/ 0 h 71"/>
                  <a:gd name="T10" fmla="*/ 1 w 70"/>
                  <a:gd name="T11" fmla="*/ 0 h 71"/>
                  <a:gd name="T12" fmla="*/ 1 w 70"/>
                  <a:gd name="T13" fmla="*/ 0 h 71"/>
                  <a:gd name="T14" fmla="*/ 1 w 70"/>
                  <a:gd name="T15" fmla="*/ 0 h 71"/>
                  <a:gd name="T16" fmla="*/ 1 w 70"/>
                  <a:gd name="T17" fmla="*/ 0 h 71"/>
                  <a:gd name="T18" fmla="*/ 1 w 70"/>
                  <a:gd name="T19" fmla="*/ 0 h 71"/>
                  <a:gd name="T20" fmla="*/ 1 w 70"/>
                  <a:gd name="T21" fmla="*/ 0 h 71"/>
                  <a:gd name="T22" fmla="*/ 1 w 70"/>
                  <a:gd name="T23" fmla="*/ 0 h 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71">
                    <a:moveTo>
                      <a:pt x="68" y="3"/>
                    </a:moveTo>
                    <a:lnTo>
                      <a:pt x="59" y="3"/>
                    </a:lnTo>
                    <a:lnTo>
                      <a:pt x="0" y="61"/>
                    </a:lnTo>
                    <a:lnTo>
                      <a:pt x="9" y="71"/>
                    </a:lnTo>
                    <a:lnTo>
                      <a:pt x="68" y="12"/>
                    </a:lnTo>
                    <a:lnTo>
                      <a:pt x="59" y="12"/>
                    </a:lnTo>
                    <a:lnTo>
                      <a:pt x="68" y="12"/>
                    </a:lnTo>
                    <a:lnTo>
                      <a:pt x="70" y="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59" y="3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6">
                <a:extLst>
                  <a:ext uri="{FF2B5EF4-FFF2-40B4-BE49-F238E27FC236}">
                    <a16:creationId xmlns:a16="http://schemas.microsoft.com/office/drawing/2014/main" id="{70F3CA3C-2F65-400F-A266-95B83D315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2880"/>
                <a:ext cx="11" cy="11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20" y="20"/>
                    </a:moveTo>
                    <a:lnTo>
                      <a:pt x="20" y="11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1" y="20"/>
                    </a:lnTo>
                    <a:lnTo>
                      <a:pt x="11" y="11"/>
                    </a:lnTo>
                    <a:lnTo>
                      <a:pt x="11" y="20"/>
                    </a:lnTo>
                    <a:lnTo>
                      <a:pt x="16" y="23"/>
                    </a:lnTo>
                    <a:lnTo>
                      <a:pt x="20" y="20"/>
                    </a:lnTo>
                    <a:lnTo>
                      <a:pt x="23" y="16"/>
                    </a:lnTo>
                    <a:lnTo>
                      <a:pt x="20" y="11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7">
                <a:extLst>
                  <a:ext uri="{FF2B5EF4-FFF2-40B4-BE49-F238E27FC236}">
                    <a16:creationId xmlns:a16="http://schemas.microsoft.com/office/drawing/2014/main" id="{D60C7FA4-8984-4167-9B0E-D6F450F08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2886"/>
                <a:ext cx="34" cy="34"/>
              </a:xfrm>
              <a:custGeom>
                <a:avLst/>
                <a:gdLst>
                  <a:gd name="T0" fmla="*/ 1 w 67"/>
                  <a:gd name="T1" fmla="*/ 1 h 68"/>
                  <a:gd name="T2" fmla="*/ 1 w 67"/>
                  <a:gd name="T3" fmla="*/ 1 h 68"/>
                  <a:gd name="T4" fmla="*/ 1 w 67"/>
                  <a:gd name="T5" fmla="*/ 1 h 68"/>
                  <a:gd name="T6" fmla="*/ 1 w 67"/>
                  <a:gd name="T7" fmla="*/ 0 h 68"/>
                  <a:gd name="T8" fmla="*/ 0 w 67"/>
                  <a:gd name="T9" fmla="*/ 1 h 68"/>
                  <a:gd name="T10" fmla="*/ 0 w 67"/>
                  <a:gd name="T11" fmla="*/ 1 h 68"/>
                  <a:gd name="T12" fmla="*/ 1 w 67"/>
                  <a:gd name="T13" fmla="*/ 1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68">
                    <a:moveTo>
                      <a:pt x="9" y="68"/>
                    </a:moveTo>
                    <a:lnTo>
                      <a:pt x="9" y="68"/>
                    </a:lnTo>
                    <a:lnTo>
                      <a:pt x="67" y="9"/>
                    </a:lnTo>
                    <a:lnTo>
                      <a:pt x="58" y="0"/>
                    </a:lnTo>
                    <a:lnTo>
                      <a:pt x="0" y="59"/>
                    </a:lnTo>
                    <a:lnTo>
                      <a:pt x="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48">
                <a:extLst>
                  <a:ext uri="{FF2B5EF4-FFF2-40B4-BE49-F238E27FC236}">
                    <a16:creationId xmlns:a16="http://schemas.microsoft.com/office/drawing/2014/main" id="{7CBFE51F-A5CE-4B11-89BF-4AC08EB9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909"/>
                <a:ext cx="12" cy="12"/>
              </a:xfrm>
              <a:custGeom>
                <a:avLst/>
                <a:gdLst>
                  <a:gd name="T0" fmla="*/ 1 w 23"/>
                  <a:gd name="T1" fmla="*/ 0 h 23"/>
                  <a:gd name="T2" fmla="*/ 1 w 23"/>
                  <a:gd name="T3" fmla="*/ 0 h 23"/>
                  <a:gd name="T4" fmla="*/ 0 w 23"/>
                  <a:gd name="T5" fmla="*/ 1 h 23"/>
                  <a:gd name="T6" fmla="*/ 1 w 23"/>
                  <a:gd name="T7" fmla="*/ 1 h 23"/>
                  <a:gd name="T8" fmla="*/ 1 w 23"/>
                  <a:gd name="T9" fmla="*/ 1 h 23"/>
                  <a:gd name="T10" fmla="*/ 1 w 23"/>
                  <a:gd name="T11" fmla="*/ 1 h 23"/>
                  <a:gd name="T12" fmla="*/ 1 w 23"/>
                  <a:gd name="T13" fmla="*/ 1 h 23"/>
                  <a:gd name="T14" fmla="*/ 1 w 23"/>
                  <a:gd name="T15" fmla="*/ 1 h 23"/>
                  <a:gd name="T16" fmla="*/ 1 w 23"/>
                  <a:gd name="T17" fmla="*/ 1 h 23"/>
                  <a:gd name="T18" fmla="*/ 1 w 23"/>
                  <a:gd name="T19" fmla="*/ 1 h 23"/>
                  <a:gd name="T20" fmla="*/ 1 w 23"/>
                  <a:gd name="T21" fmla="*/ 1 h 23"/>
                  <a:gd name="T22" fmla="*/ 1 w 23"/>
                  <a:gd name="T23" fmla="*/ 1 h 23"/>
                  <a:gd name="T24" fmla="*/ 1 w 23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3">
                    <a:moveTo>
                      <a:pt x="2" y="0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5" y="18"/>
                    </a:lnTo>
                    <a:lnTo>
                      <a:pt x="12" y="23"/>
                    </a:lnTo>
                    <a:lnTo>
                      <a:pt x="23" y="21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1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Freeform 49">
                <a:extLst>
                  <a:ext uri="{FF2B5EF4-FFF2-40B4-BE49-F238E27FC236}">
                    <a16:creationId xmlns:a16="http://schemas.microsoft.com/office/drawing/2014/main" id="{F010D9D1-40B7-471B-9EF8-73F6783F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878"/>
                <a:ext cx="13" cy="13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0 h 27"/>
                  <a:gd name="T4" fmla="*/ 0 w 27"/>
                  <a:gd name="T5" fmla="*/ 0 h 27"/>
                  <a:gd name="T6" fmla="*/ 0 w 27"/>
                  <a:gd name="T7" fmla="*/ 0 h 27"/>
                  <a:gd name="T8" fmla="*/ 0 w 27"/>
                  <a:gd name="T9" fmla="*/ 0 h 27"/>
                  <a:gd name="T10" fmla="*/ 0 w 27"/>
                  <a:gd name="T11" fmla="*/ 0 h 27"/>
                  <a:gd name="T12" fmla="*/ 0 w 27"/>
                  <a:gd name="T13" fmla="*/ 0 h 27"/>
                  <a:gd name="T14" fmla="*/ 0 w 27"/>
                  <a:gd name="T15" fmla="*/ 0 h 27"/>
                  <a:gd name="T16" fmla="*/ 0 w 27"/>
                  <a:gd name="T17" fmla="*/ 0 h 27"/>
                  <a:gd name="T18" fmla="*/ 0 w 27"/>
                  <a:gd name="T19" fmla="*/ 0 h 27"/>
                  <a:gd name="T20" fmla="*/ 0 w 27"/>
                  <a:gd name="T21" fmla="*/ 0 h 27"/>
                  <a:gd name="T22" fmla="*/ 0 w 27"/>
                  <a:gd name="T23" fmla="*/ 0 h 27"/>
                  <a:gd name="T24" fmla="*/ 0 w 27"/>
                  <a:gd name="T25" fmla="*/ 0 h 27"/>
                  <a:gd name="T26" fmla="*/ 0 w 27"/>
                  <a:gd name="T27" fmla="*/ 0 h 27"/>
                  <a:gd name="T28" fmla="*/ 0 w 27"/>
                  <a:gd name="T29" fmla="*/ 0 h 27"/>
                  <a:gd name="T30" fmla="*/ 0 w 27"/>
                  <a:gd name="T31" fmla="*/ 0 h 27"/>
                  <a:gd name="T32" fmla="*/ 0 w 27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7">
                    <a:moveTo>
                      <a:pt x="1" y="1"/>
                    </a:moveTo>
                    <a:lnTo>
                      <a:pt x="5" y="0"/>
                    </a:lnTo>
                    <a:lnTo>
                      <a:pt x="10" y="1"/>
                    </a:lnTo>
                    <a:lnTo>
                      <a:pt x="14" y="4"/>
                    </a:lnTo>
                    <a:lnTo>
                      <a:pt x="20" y="8"/>
                    </a:lnTo>
                    <a:lnTo>
                      <a:pt x="24" y="13"/>
                    </a:lnTo>
                    <a:lnTo>
                      <a:pt x="27" y="19"/>
                    </a:lnTo>
                    <a:lnTo>
                      <a:pt x="27" y="22"/>
                    </a:lnTo>
                    <a:lnTo>
                      <a:pt x="26" y="25"/>
                    </a:lnTo>
                    <a:lnTo>
                      <a:pt x="23" y="27"/>
                    </a:lnTo>
                    <a:lnTo>
                      <a:pt x="19" y="25"/>
                    </a:lnTo>
                    <a:lnTo>
                      <a:pt x="14" y="24"/>
                    </a:lnTo>
                    <a:lnTo>
                      <a:pt x="8" y="20"/>
                    </a:lnTo>
                    <a:lnTo>
                      <a:pt x="4" y="14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Freeform 50">
                <a:extLst>
                  <a:ext uri="{FF2B5EF4-FFF2-40B4-BE49-F238E27FC236}">
                    <a16:creationId xmlns:a16="http://schemas.microsoft.com/office/drawing/2014/main" id="{6A631E59-7788-416F-8F79-79851ECC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874"/>
                <a:ext cx="14" cy="10"/>
              </a:xfrm>
              <a:custGeom>
                <a:avLst/>
                <a:gdLst>
                  <a:gd name="T0" fmla="*/ 1 w 27"/>
                  <a:gd name="T1" fmla="*/ 0 h 21"/>
                  <a:gd name="T2" fmla="*/ 1 w 27"/>
                  <a:gd name="T3" fmla="*/ 0 h 21"/>
                  <a:gd name="T4" fmla="*/ 1 w 27"/>
                  <a:gd name="T5" fmla="*/ 0 h 21"/>
                  <a:gd name="T6" fmla="*/ 1 w 27"/>
                  <a:gd name="T7" fmla="*/ 0 h 21"/>
                  <a:gd name="T8" fmla="*/ 1 w 27"/>
                  <a:gd name="T9" fmla="*/ 0 h 21"/>
                  <a:gd name="T10" fmla="*/ 0 w 27"/>
                  <a:gd name="T11" fmla="*/ 0 h 21"/>
                  <a:gd name="T12" fmla="*/ 1 w 27"/>
                  <a:gd name="T13" fmla="*/ 0 h 21"/>
                  <a:gd name="T14" fmla="*/ 1 w 27"/>
                  <a:gd name="T15" fmla="*/ 0 h 21"/>
                  <a:gd name="T16" fmla="*/ 1 w 27"/>
                  <a:gd name="T17" fmla="*/ 0 h 21"/>
                  <a:gd name="T18" fmla="*/ 1 w 27"/>
                  <a:gd name="T19" fmla="*/ 0 h 21"/>
                  <a:gd name="T20" fmla="*/ 1 w 27"/>
                  <a:gd name="T21" fmla="*/ 0 h 21"/>
                  <a:gd name="T22" fmla="*/ 1 w 27"/>
                  <a:gd name="T23" fmla="*/ 0 h 21"/>
                  <a:gd name="T24" fmla="*/ 1 w 27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21">
                    <a:moveTo>
                      <a:pt x="27" y="12"/>
                    </a:moveTo>
                    <a:lnTo>
                      <a:pt x="27" y="12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4" y="17"/>
                    </a:lnTo>
                    <a:lnTo>
                      <a:pt x="18" y="21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51">
                <a:extLst>
                  <a:ext uri="{FF2B5EF4-FFF2-40B4-BE49-F238E27FC236}">
                    <a16:creationId xmlns:a16="http://schemas.microsoft.com/office/drawing/2014/main" id="{18B188F1-0F6F-47D8-B4CF-FDB793242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2880"/>
                <a:ext cx="9" cy="13"/>
              </a:xfrm>
              <a:custGeom>
                <a:avLst/>
                <a:gdLst>
                  <a:gd name="T0" fmla="*/ 0 w 19"/>
                  <a:gd name="T1" fmla="*/ 1 h 26"/>
                  <a:gd name="T2" fmla="*/ 0 w 19"/>
                  <a:gd name="T3" fmla="*/ 1 h 26"/>
                  <a:gd name="T4" fmla="*/ 0 w 19"/>
                  <a:gd name="T5" fmla="*/ 1 h 26"/>
                  <a:gd name="T6" fmla="*/ 0 w 19"/>
                  <a:gd name="T7" fmla="*/ 1 h 26"/>
                  <a:gd name="T8" fmla="*/ 0 w 19"/>
                  <a:gd name="T9" fmla="*/ 1 h 26"/>
                  <a:gd name="T10" fmla="*/ 0 w 19"/>
                  <a:gd name="T11" fmla="*/ 0 h 26"/>
                  <a:gd name="T12" fmla="*/ 0 w 19"/>
                  <a:gd name="T13" fmla="*/ 1 h 26"/>
                  <a:gd name="T14" fmla="*/ 0 w 19"/>
                  <a:gd name="T15" fmla="*/ 1 h 26"/>
                  <a:gd name="T16" fmla="*/ 0 w 19"/>
                  <a:gd name="T17" fmla="*/ 1 h 26"/>
                  <a:gd name="T18" fmla="*/ 0 w 19"/>
                  <a:gd name="T19" fmla="*/ 1 h 26"/>
                  <a:gd name="T20" fmla="*/ 0 w 19"/>
                  <a:gd name="T21" fmla="*/ 1 h 26"/>
                  <a:gd name="T22" fmla="*/ 0 w 19"/>
                  <a:gd name="T23" fmla="*/ 1 h 26"/>
                  <a:gd name="T24" fmla="*/ 0 w 19"/>
                  <a:gd name="T25" fmla="*/ 1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lnTo>
                      <a:pt x="15" y="26"/>
                    </a:lnTo>
                    <a:lnTo>
                      <a:pt x="19" y="19"/>
                    </a:lnTo>
                    <a:lnTo>
                      <a:pt x="19" y="13"/>
                    </a:lnTo>
                    <a:lnTo>
                      <a:pt x="15" y="5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52">
                <a:extLst>
                  <a:ext uri="{FF2B5EF4-FFF2-40B4-BE49-F238E27FC236}">
                    <a16:creationId xmlns:a16="http://schemas.microsoft.com/office/drawing/2014/main" id="{2079C77B-DE0B-4E79-8CCE-05DDDC171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2886"/>
                <a:ext cx="13" cy="9"/>
              </a:xfrm>
              <a:custGeom>
                <a:avLst/>
                <a:gdLst>
                  <a:gd name="T0" fmla="*/ 0 w 26"/>
                  <a:gd name="T1" fmla="*/ 0 h 20"/>
                  <a:gd name="T2" fmla="*/ 0 w 26"/>
                  <a:gd name="T3" fmla="*/ 0 h 20"/>
                  <a:gd name="T4" fmla="*/ 1 w 26"/>
                  <a:gd name="T5" fmla="*/ 0 h 20"/>
                  <a:gd name="T6" fmla="*/ 1 w 26"/>
                  <a:gd name="T7" fmla="*/ 0 h 20"/>
                  <a:gd name="T8" fmla="*/ 1 w 26"/>
                  <a:gd name="T9" fmla="*/ 0 h 20"/>
                  <a:gd name="T10" fmla="*/ 1 w 26"/>
                  <a:gd name="T11" fmla="*/ 0 h 20"/>
                  <a:gd name="T12" fmla="*/ 1 w 26"/>
                  <a:gd name="T13" fmla="*/ 0 h 20"/>
                  <a:gd name="T14" fmla="*/ 1 w 26"/>
                  <a:gd name="T15" fmla="*/ 0 h 20"/>
                  <a:gd name="T16" fmla="*/ 1 w 26"/>
                  <a:gd name="T17" fmla="*/ 0 h 20"/>
                  <a:gd name="T18" fmla="*/ 1 w 26"/>
                  <a:gd name="T19" fmla="*/ 0 h 20"/>
                  <a:gd name="T20" fmla="*/ 1 w 26"/>
                  <a:gd name="T21" fmla="*/ 0 h 20"/>
                  <a:gd name="T22" fmla="*/ 1 w 26"/>
                  <a:gd name="T23" fmla="*/ 0 h 20"/>
                  <a:gd name="T24" fmla="*/ 0 w 26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0">
                    <a:moveTo>
                      <a:pt x="0" y="9"/>
                    </a:moveTo>
                    <a:lnTo>
                      <a:pt x="0" y="9"/>
                    </a:lnTo>
                    <a:lnTo>
                      <a:pt x="7" y="16"/>
                    </a:lnTo>
                    <a:lnTo>
                      <a:pt x="14" y="17"/>
                    </a:lnTo>
                    <a:lnTo>
                      <a:pt x="19" y="20"/>
                    </a:lnTo>
                    <a:lnTo>
                      <a:pt x="26" y="15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53">
                <a:extLst>
                  <a:ext uri="{FF2B5EF4-FFF2-40B4-BE49-F238E27FC236}">
                    <a16:creationId xmlns:a16="http://schemas.microsoft.com/office/drawing/2014/main" id="{BF860143-66BE-4775-9CBD-0551383FD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876"/>
                <a:ext cx="10" cy="14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1 h 27"/>
                  <a:gd name="T6" fmla="*/ 0 w 21"/>
                  <a:gd name="T7" fmla="*/ 1 h 27"/>
                  <a:gd name="T8" fmla="*/ 0 w 21"/>
                  <a:gd name="T9" fmla="*/ 1 h 27"/>
                  <a:gd name="T10" fmla="*/ 0 w 21"/>
                  <a:gd name="T11" fmla="*/ 1 h 27"/>
                  <a:gd name="T12" fmla="*/ 0 w 21"/>
                  <a:gd name="T13" fmla="*/ 1 h 27"/>
                  <a:gd name="T14" fmla="*/ 0 w 21"/>
                  <a:gd name="T15" fmla="*/ 1 h 27"/>
                  <a:gd name="T16" fmla="*/ 0 w 21"/>
                  <a:gd name="T17" fmla="*/ 1 h 27"/>
                  <a:gd name="T18" fmla="*/ 0 w 21"/>
                  <a:gd name="T19" fmla="*/ 1 h 27"/>
                  <a:gd name="T20" fmla="*/ 0 w 21"/>
                  <a:gd name="T21" fmla="*/ 1 h 27"/>
                  <a:gd name="T22" fmla="*/ 0 w 21"/>
                  <a:gd name="T23" fmla="*/ 1 h 27"/>
                  <a:gd name="T24" fmla="*/ 0 w 21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27">
                    <a:moveTo>
                      <a:pt x="5" y="0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6" y="20"/>
                    </a:lnTo>
                    <a:lnTo>
                      <a:pt x="12" y="27"/>
                    </a:lnTo>
                    <a:lnTo>
                      <a:pt x="21" y="18"/>
                    </a:lnTo>
                    <a:lnTo>
                      <a:pt x="18" y="13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Freeform 54">
                <a:extLst>
                  <a:ext uri="{FF2B5EF4-FFF2-40B4-BE49-F238E27FC236}">
                    <a16:creationId xmlns:a16="http://schemas.microsoft.com/office/drawing/2014/main" id="{4217140E-9A0F-4B76-B7F0-592FB134E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875"/>
                <a:ext cx="15" cy="16"/>
              </a:xfrm>
              <a:custGeom>
                <a:avLst/>
                <a:gdLst>
                  <a:gd name="T0" fmla="*/ 0 w 32"/>
                  <a:gd name="T1" fmla="*/ 1 h 31"/>
                  <a:gd name="T2" fmla="*/ 0 w 32"/>
                  <a:gd name="T3" fmla="*/ 0 h 31"/>
                  <a:gd name="T4" fmla="*/ 0 w 32"/>
                  <a:gd name="T5" fmla="*/ 0 h 31"/>
                  <a:gd name="T6" fmla="*/ 0 w 32"/>
                  <a:gd name="T7" fmla="*/ 1 h 31"/>
                  <a:gd name="T8" fmla="*/ 0 w 32"/>
                  <a:gd name="T9" fmla="*/ 1 h 31"/>
                  <a:gd name="T10" fmla="*/ 0 w 32"/>
                  <a:gd name="T11" fmla="*/ 1 h 31"/>
                  <a:gd name="T12" fmla="*/ 0 w 32"/>
                  <a:gd name="T13" fmla="*/ 1 h 31"/>
                  <a:gd name="T14" fmla="*/ 0 w 32"/>
                  <a:gd name="T15" fmla="*/ 1 h 31"/>
                  <a:gd name="T16" fmla="*/ 0 w 32"/>
                  <a:gd name="T17" fmla="*/ 1 h 31"/>
                  <a:gd name="T18" fmla="*/ 0 w 32"/>
                  <a:gd name="T19" fmla="*/ 1 h 31"/>
                  <a:gd name="T20" fmla="*/ 0 w 32"/>
                  <a:gd name="T21" fmla="*/ 1 h 31"/>
                  <a:gd name="T22" fmla="*/ 0 w 32"/>
                  <a:gd name="T23" fmla="*/ 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31">
                    <a:moveTo>
                      <a:pt x="6" y="2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20" y="3"/>
                    </a:lnTo>
                    <a:lnTo>
                      <a:pt x="26" y="7"/>
                    </a:lnTo>
                    <a:lnTo>
                      <a:pt x="30" y="13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0" y="26"/>
                    </a:lnTo>
                    <a:lnTo>
                      <a:pt x="25" y="31"/>
                    </a:lnTo>
                    <a:lnTo>
                      <a:pt x="0" y="7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55">
                <a:extLst>
                  <a:ext uri="{FF2B5EF4-FFF2-40B4-BE49-F238E27FC236}">
                    <a16:creationId xmlns:a16="http://schemas.microsoft.com/office/drawing/2014/main" id="{1F32309F-5AD5-4959-BDF6-0F5CB10DB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872"/>
                <a:ext cx="15" cy="9"/>
              </a:xfrm>
              <a:custGeom>
                <a:avLst/>
                <a:gdLst>
                  <a:gd name="T0" fmla="*/ 1 w 28"/>
                  <a:gd name="T1" fmla="*/ 0 h 19"/>
                  <a:gd name="T2" fmla="*/ 1 w 28"/>
                  <a:gd name="T3" fmla="*/ 0 h 19"/>
                  <a:gd name="T4" fmla="*/ 1 w 28"/>
                  <a:gd name="T5" fmla="*/ 0 h 19"/>
                  <a:gd name="T6" fmla="*/ 1 w 28"/>
                  <a:gd name="T7" fmla="*/ 0 h 19"/>
                  <a:gd name="T8" fmla="*/ 1 w 28"/>
                  <a:gd name="T9" fmla="*/ 0 h 19"/>
                  <a:gd name="T10" fmla="*/ 0 w 28"/>
                  <a:gd name="T11" fmla="*/ 0 h 19"/>
                  <a:gd name="T12" fmla="*/ 1 w 28"/>
                  <a:gd name="T13" fmla="*/ 0 h 19"/>
                  <a:gd name="T14" fmla="*/ 1 w 28"/>
                  <a:gd name="T15" fmla="*/ 0 h 19"/>
                  <a:gd name="T16" fmla="*/ 1 w 28"/>
                  <a:gd name="T17" fmla="*/ 0 h 19"/>
                  <a:gd name="T18" fmla="*/ 1 w 28"/>
                  <a:gd name="T19" fmla="*/ 0 h 19"/>
                  <a:gd name="T20" fmla="*/ 1 w 28"/>
                  <a:gd name="T21" fmla="*/ 0 h 19"/>
                  <a:gd name="T22" fmla="*/ 1 w 28"/>
                  <a:gd name="T23" fmla="*/ 0 h 19"/>
                  <a:gd name="T24" fmla="*/ 1 w 2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28" y="10"/>
                    </a:moveTo>
                    <a:lnTo>
                      <a:pt x="28" y="10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5" y="15"/>
                    </a:lnTo>
                    <a:lnTo>
                      <a:pt x="19" y="19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56">
                <a:extLst>
                  <a:ext uri="{FF2B5EF4-FFF2-40B4-BE49-F238E27FC236}">
                    <a16:creationId xmlns:a16="http://schemas.microsoft.com/office/drawing/2014/main" id="{6DE93DF4-A82E-41FF-B488-E6D27ACEB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876"/>
                <a:ext cx="9" cy="15"/>
              </a:xfrm>
              <a:custGeom>
                <a:avLst/>
                <a:gdLst>
                  <a:gd name="T0" fmla="*/ 1 w 17"/>
                  <a:gd name="T1" fmla="*/ 1 h 30"/>
                  <a:gd name="T2" fmla="*/ 1 w 17"/>
                  <a:gd name="T3" fmla="*/ 1 h 30"/>
                  <a:gd name="T4" fmla="*/ 1 w 17"/>
                  <a:gd name="T5" fmla="*/ 1 h 30"/>
                  <a:gd name="T6" fmla="*/ 1 w 17"/>
                  <a:gd name="T7" fmla="*/ 1 h 30"/>
                  <a:gd name="T8" fmla="*/ 1 w 17"/>
                  <a:gd name="T9" fmla="*/ 1 h 30"/>
                  <a:gd name="T10" fmla="*/ 1 w 17"/>
                  <a:gd name="T11" fmla="*/ 0 h 30"/>
                  <a:gd name="T12" fmla="*/ 0 w 17"/>
                  <a:gd name="T13" fmla="*/ 1 h 30"/>
                  <a:gd name="T14" fmla="*/ 1 w 17"/>
                  <a:gd name="T15" fmla="*/ 1 h 30"/>
                  <a:gd name="T16" fmla="*/ 1 w 17"/>
                  <a:gd name="T17" fmla="*/ 1 h 30"/>
                  <a:gd name="T18" fmla="*/ 1 w 17"/>
                  <a:gd name="T19" fmla="*/ 1 h 30"/>
                  <a:gd name="T20" fmla="*/ 1 w 17"/>
                  <a:gd name="T21" fmla="*/ 1 h 30"/>
                  <a:gd name="T22" fmla="*/ 1 w 17"/>
                  <a:gd name="T23" fmla="*/ 1 h 30"/>
                  <a:gd name="T24" fmla="*/ 1 w 17"/>
                  <a:gd name="T25" fmla="*/ 1 h 30"/>
                  <a:gd name="T26" fmla="*/ 1 w 17"/>
                  <a:gd name="T27" fmla="*/ 1 h 30"/>
                  <a:gd name="T28" fmla="*/ 1 w 17"/>
                  <a:gd name="T29" fmla="*/ 1 h 30"/>
                  <a:gd name="T30" fmla="*/ 1 w 17"/>
                  <a:gd name="T31" fmla="*/ 1 h 30"/>
                  <a:gd name="T32" fmla="*/ 1 w 17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30">
                    <a:moveTo>
                      <a:pt x="14" y="27"/>
                    </a:moveTo>
                    <a:lnTo>
                      <a:pt x="14" y="27"/>
                    </a:lnTo>
                    <a:lnTo>
                      <a:pt x="17" y="19"/>
                    </a:lnTo>
                    <a:lnTo>
                      <a:pt x="17" y="15"/>
                    </a:lnTo>
                    <a:lnTo>
                      <a:pt x="16" y="7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9" y="30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7">
                <a:extLst>
                  <a:ext uri="{FF2B5EF4-FFF2-40B4-BE49-F238E27FC236}">
                    <a16:creationId xmlns:a16="http://schemas.microsoft.com/office/drawing/2014/main" id="{81531BAB-31DE-4C37-AAA4-D9B3EF534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886"/>
                <a:ext cx="9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0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2" y="15"/>
                    </a:moveTo>
                    <a:lnTo>
                      <a:pt x="11" y="15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11" y="6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7" y="17"/>
                    </a:lnTo>
                    <a:lnTo>
                      <a:pt x="11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8">
                <a:extLst>
                  <a:ext uri="{FF2B5EF4-FFF2-40B4-BE49-F238E27FC236}">
                    <a16:creationId xmlns:a16="http://schemas.microsoft.com/office/drawing/2014/main" id="{E46F2418-2547-43DF-8770-D41276B95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2875"/>
                <a:ext cx="18" cy="18"/>
              </a:xfrm>
              <a:custGeom>
                <a:avLst/>
                <a:gdLst>
                  <a:gd name="T0" fmla="*/ 1 w 35"/>
                  <a:gd name="T1" fmla="*/ 1 h 36"/>
                  <a:gd name="T2" fmla="*/ 1 w 35"/>
                  <a:gd name="T3" fmla="*/ 1 h 36"/>
                  <a:gd name="T4" fmla="*/ 1 w 35"/>
                  <a:gd name="T5" fmla="*/ 1 h 36"/>
                  <a:gd name="T6" fmla="*/ 1 w 35"/>
                  <a:gd name="T7" fmla="*/ 1 h 36"/>
                  <a:gd name="T8" fmla="*/ 1 w 35"/>
                  <a:gd name="T9" fmla="*/ 1 h 36"/>
                  <a:gd name="T10" fmla="*/ 1 w 35"/>
                  <a:gd name="T11" fmla="*/ 1 h 36"/>
                  <a:gd name="T12" fmla="*/ 1 w 35"/>
                  <a:gd name="T13" fmla="*/ 1 h 36"/>
                  <a:gd name="T14" fmla="*/ 1 w 35"/>
                  <a:gd name="T15" fmla="*/ 0 h 36"/>
                  <a:gd name="T16" fmla="*/ 1 w 35"/>
                  <a:gd name="T17" fmla="*/ 1 h 36"/>
                  <a:gd name="T18" fmla="*/ 0 w 35"/>
                  <a:gd name="T19" fmla="*/ 1 h 36"/>
                  <a:gd name="T20" fmla="*/ 1 w 35"/>
                  <a:gd name="T21" fmla="*/ 1 h 36"/>
                  <a:gd name="T22" fmla="*/ 1 w 35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36">
                    <a:moveTo>
                      <a:pt x="2" y="3"/>
                    </a:moveTo>
                    <a:lnTo>
                      <a:pt x="2" y="12"/>
                    </a:lnTo>
                    <a:lnTo>
                      <a:pt x="26" y="36"/>
                    </a:lnTo>
                    <a:lnTo>
                      <a:pt x="35" y="27"/>
                    </a:lnTo>
                    <a:lnTo>
                      <a:pt x="11" y="3"/>
                    </a:lnTo>
                    <a:lnTo>
                      <a:pt x="11" y="12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9">
                <a:extLst>
                  <a:ext uri="{FF2B5EF4-FFF2-40B4-BE49-F238E27FC236}">
                    <a16:creationId xmlns:a16="http://schemas.microsoft.com/office/drawing/2014/main" id="{7E35459E-173E-4365-8448-2FCFEC66A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872"/>
                <a:ext cx="9" cy="9"/>
              </a:xfrm>
              <a:custGeom>
                <a:avLst/>
                <a:gdLst>
                  <a:gd name="T0" fmla="*/ 1 w 17"/>
                  <a:gd name="T1" fmla="*/ 1 h 17"/>
                  <a:gd name="T2" fmla="*/ 1 w 17"/>
                  <a:gd name="T3" fmla="*/ 1 h 17"/>
                  <a:gd name="T4" fmla="*/ 0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0 h 17"/>
                  <a:gd name="T20" fmla="*/ 1 w 1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6" y="2"/>
                    </a:moveTo>
                    <a:lnTo>
                      <a:pt x="6" y="2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5" y="11"/>
                    </a:lnTo>
                    <a:lnTo>
                      <a:pt x="17" y="7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60">
                <a:extLst>
                  <a:ext uri="{FF2B5EF4-FFF2-40B4-BE49-F238E27FC236}">
                    <a16:creationId xmlns:a16="http://schemas.microsoft.com/office/drawing/2014/main" id="{DE65A6ED-6AE0-4F32-8C67-D38179456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2948"/>
                <a:ext cx="263" cy="354"/>
              </a:xfrm>
              <a:custGeom>
                <a:avLst/>
                <a:gdLst>
                  <a:gd name="T0" fmla="*/ 1 w 525"/>
                  <a:gd name="T1" fmla="*/ 0 h 710"/>
                  <a:gd name="T2" fmla="*/ 1 w 525"/>
                  <a:gd name="T3" fmla="*/ 0 h 710"/>
                  <a:gd name="T4" fmla="*/ 1 w 525"/>
                  <a:gd name="T5" fmla="*/ 0 h 710"/>
                  <a:gd name="T6" fmla="*/ 1 w 525"/>
                  <a:gd name="T7" fmla="*/ 0 h 710"/>
                  <a:gd name="T8" fmla="*/ 1 w 525"/>
                  <a:gd name="T9" fmla="*/ 0 h 710"/>
                  <a:gd name="T10" fmla="*/ 1 w 525"/>
                  <a:gd name="T11" fmla="*/ 0 h 710"/>
                  <a:gd name="T12" fmla="*/ 1 w 525"/>
                  <a:gd name="T13" fmla="*/ 0 h 710"/>
                  <a:gd name="T14" fmla="*/ 1 w 525"/>
                  <a:gd name="T15" fmla="*/ 0 h 710"/>
                  <a:gd name="T16" fmla="*/ 1 w 525"/>
                  <a:gd name="T17" fmla="*/ 0 h 710"/>
                  <a:gd name="T18" fmla="*/ 1 w 525"/>
                  <a:gd name="T19" fmla="*/ 0 h 710"/>
                  <a:gd name="T20" fmla="*/ 1 w 525"/>
                  <a:gd name="T21" fmla="*/ 0 h 710"/>
                  <a:gd name="T22" fmla="*/ 1 w 525"/>
                  <a:gd name="T23" fmla="*/ 0 h 710"/>
                  <a:gd name="T24" fmla="*/ 1 w 525"/>
                  <a:gd name="T25" fmla="*/ 0 h 710"/>
                  <a:gd name="T26" fmla="*/ 1 w 525"/>
                  <a:gd name="T27" fmla="*/ 0 h 710"/>
                  <a:gd name="T28" fmla="*/ 1 w 525"/>
                  <a:gd name="T29" fmla="*/ 0 h 710"/>
                  <a:gd name="T30" fmla="*/ 1 w 525"/>
                  <a:gd name="T31" fmla="*/ 0 h 710"/>
                  <a:gd name="T32" fmla="*/ 1 w 525"/>
                  <a:gd name="T33" fmla="*/ 0 h 710"/>
                  <a:gd name="T34" fmla="*/ 1 w 525"/>
                  <a:gd name="T35" fmla="*/ 0 h 710"/>
                  <a:gd name="T36" fmla="*/ 1 w 525"/>
                  <a:gd name="T37" fmla="*/ 0 h 710"/>
                  <a:gd name="T38" fmla="*/ 1 w 525"/>
                  <a:gd name="T39" fmla="*/ 0 h 710"/>
                  <a:gd name="T40" fmla="*/ 1 w 525"/>
                  <a:gd name="T41" fmla="*/ 0 h 710"/>
                  <a:gd name="T42" fmla="*/ 1 w 525"/>
                  <a:gd name="T43" fmla="*/ 0 h 710"/>
                  <a:gd name="T44" fmla="*/ 1 w 525"/>
                  <a:gd name="T45" fmla="*/ 0 h 710"/>
                  <a:gd name="T46" fmla="*/ 1 w 525"/>
                  <a:gd name="T47" fmla="*/ 0 h 710"/>
                  <a:gd name="T48" fmla="*/ 1 w 525"/>
                  <a:gd name="T49" fmla="*/ 0 h 710"/>
                  <a:gd name="T50" fmla="*/ 1 w 525"/>
                  <a:gd name="T51" fmla="*/ 0 h 710"/>
                  <a:gd name="T52" fmla="*/ 1 w 525"/>
                  <a:gd name="T53" fmla="*/ 0 h 710"/>
                  <a:gd name="T54" fmla="*/ 1 w 525"/>
                  <a:gd name="T55" fmla="*/ 0 h 710"/>
                  <a:gd name="T56" fmla="*/ 1 w 525"/>
                  <a:gd name="T57" fmla="*/ 0 h 710"/>
                  <a:gd name="T58" fmla="*/ 1 w 525"/>
                  <a:gd name="T59" fmla="*/ 0 h 710"/>
                  <a:gd name="T60" fmla="*/ 1 w 525"/>
                  <a:gd name="T61" fmla="*/ 0 h 710"/>
                  <a:gd name="T62" fmla="*/ 1 w 525"/>
                  <a:gd name="T63" fmla="*/ 0 h 710"/>
                  <a:gd name="T64" fmla="*/ 1 w 525"/>
                  <a:gd name="T65" fmla="*/ 0 h 710"/>
                  <a:gd name="T66" fmla="*/ 1 w 525"/>
                  <a:gd name="T67" fmla="*/ 0 h 710"/>
                  <a:gd name="T68" fmla="*/ 1 w 525"/>
                  <a:gd name="T69" fmla="*/ 0 h 710"/>
                  <a:gd name="T70" fmla="*/ 1 w 525"/>
                  <a:gd name="T71" fmla="*/ 0 h 710"/>
                  <a:gd name="T72" fmla="*/ 1 w 525"/>
                  <a:gd name="T73" fmla="*/ 0 h 710"/>
                  <a:gd name="T74" fmla="*/ 1 w 525"/>
                  <a:gd name="T75" fmla="*/ 0 h 710"/>
                  <a:gd name="T76" fmla="*/ 1 w 525"/>
                  <a:gd name="T77" fmla="*/ 0 h 710"/>
                  <a:gd name="T78" fmla="*/ 1 w 525"/>
                  <a:gd name="T79" fmla="*/ 0 h 710"/>
                  <a:gd name="T80" fmla="*/ 1 w 525"/>
                  <a:gd name="T81" fmla="*/ 0 h 710"/>
                  <a:gd name="T82" fmla="*/ 1 w 525"/>
                  <a:gd name="T83" fmla="*/ 0 h 710"/>
                  <a:gd name="T84" fmla="*/ 1 w 525"/>
                  <a:gd name="T85" fmla="*/ 0 h 710"/>
                  <a:gd name="T86" fmla="*/ 1 w 525"/>
                  <a:gd name="T87" fmla="*/ 0 h 710"/>
                  <a:gd name="T88" fmla="*/ 1 w 525"/>
                  <a:gd name="T89" fmla="*/ 0 h 710"/>
                  <a:gd name="T90" fmla="*/ 1 w 525"/>
                  <a:gd name="T91" fmla="*/ 0 h 710"/>
                  <a:gd name="T92" fmla="*/ 1 w 525"/>
                  <a:gd name="T93" fmla="*/ 0 h 710"/>
                  <a:gd name="T94" fmla="*/ 1 w 525"/>
                  <a:gd name="T95" fmla="*/ 0 h 710"/>
                  <a:gd name="T96" fmla="*/ 1 w 525"/>
                  <a:gd name="T97" fmla="*/ 0 h 710"/>
                  <a:gd name="T98" fmla="*/ 1 w 525"/>
                  <a:gd name="T99" fmla="*/ 0 h 710"/>
                  <a:gd name="T100" fmla="*/ 1 w 525"/>
                  <a:gd name="T101" fmla="*/ 0 h 710"/>
                  <a:gd name="T102" fmla="*/ 1 w 525"/>
                  <a:gd name="T103" fmla="*/ 0 h 710"/>
                  <a:gd name="T104" fmla="*/ 1 w 525"/>
                  <a:gd name="T105" fmla="*/ 0 h 710"/>
                  <a:gd name="T106" fmla="*/ 1 w 525"/>
                  <a:gd name="T107" fmla="*/ 0 h 710"/>
                  <a:gd name="T108" fmla="*/ 1 w 525"/>
                  <a:gd name="T109" fmla="*/ 0 h 710"/>
                  <a:gd name="T110" fmla="*/ 1 w 525"/>
                  <a:gd name="T111" fmla="*/ 0 h 710"/>
                  <a:gd name="T112" fmla="*/ 1 w 525"/>
                  <a:gd name="T113" fmla="*/ 0 h 710"/>
                  <a:gd name="T114" fmla="*/ 1 w 525"/>
                  <a:gd name="T115" fmla="*/ 0 h 710"/>
                  <a:gd name="T116" fmla="*/ 1 w 525"/>
                  <a:gd name="T117" fmla="*/ 0 h 710"/>
                  <a:gd name="T118" fmla="*/ 1 w 525"/>
                  <a:gd name="T119" fmla="*/ 0 h 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5" h="710">
                    <a:moveTo>
                      <a:pt x="60" y="218"/>
                    </a:moveTo>
                    <a:lnTo>
                      <a:pt x="51" y="229"/>
                    </a:lnTo>
                    <a:lnTo>
                      <a:pt x="43" y="240"/>
                    </a:lnTo>
                    <a:lnTo>
                      <a:pt x="36" y="252"/>
                    </a:lnTo>
                    <a:lnTo>
                      <a:pt x="29" y="262"/>
                    </a:lnTo>
                    <a:lnTo>
                      <a:pt x="23" y="275"/>
                    </a:lnTo>
                    <a:lnTo>
                      <a:pt x="18" y="286"/>
                    </a:lnTo>
                    <a:lnTo>
                      <a:pt x="14" y="298"/>
                    </a:lnTo>
                    <a:lnTo>
                      <a:pt x="9" y="310"/>
                    </a:lnTo>
                    <a:lnTo>
                      <a:pt x="6" y="326"/>
                    </a:lnTo>
                    <a:lnTo>
                      <a:pt x="3" y="344"/>
                    </a:lnTo>
                    <a:lnTo>
                      <a:pt x="3" y="362"/>
                    </a:lnTo>
                    <a:lnTo>
                      <a:pt x="6" y="379"/>
                    </a:lnTo>
                    <a:lnTo>
                      <a:pt x="8" y="390"/>
                    </a:lnTo>
                    <a:lnTo>
                      <a:pt x="11" y="401"/>
                    </a:lnTo>
                    <a:lnTo>
                      <a:pt x="16" y="412"/>
                    </a:lnTo>
                    <a:lnTo>
                      <a:pt x="21" y="421"/>
                    </a:lnTo>
                    <a:lnTo>
                      <a:pt x="25" y="431"/>
                    </a:lnTo>
                    <a:lnTo>
                      <a:pt x="32" y="440"/>
                    </a:lnTo>
                    <a:lnTo>
                      <a:pt x="38" y="450"/>
                    </a:lnTo>
                    <a:lnTo>
                      <a:pt x="44" y="459"/>
                    </a:lnTo>
                    <a:lnTo>
                      <a:pt x="48" y="464"/>
                    </a:lnTo>
                    <a:lnTo>
                      <a:pt x="54" y="467"/>
                    </a:lnTo>
                    <a:lnTo>
                      <a:pt x="60" y="469"/>
                    </a:lnTo>
                    <a:lnTo>
                      <a:pt x="66" y="469"/>
                    </a:lnTo>
                    <a:lnTo>
                      <a:pt x="69" y="475"/>
                    </a:lnTo>
                    <a:lnTo>
                      <a:pt x="71" y="480"/>
                    </a:lnTo>
                    <a:lnTo>
                      <a:pt x="74" y="485"/>
                    </a:lnTo>
                    <a:lnTo>
                      <a:pt x="76" y="492"/>
                    </a:lnTo>
                    <a:lnTo>
                      <a:pt x="78" y="497"/>
                    </a:lnTo>
                    <a:lnTo>
                      <a:pt x="84" y="502"/>
                    </a:lnTo>
                    <a:lnTo>
                      <a:pt x="90" y="506"/>
                    </a:lnTo>
                    <a:lnTo>
                      <a:pt x="94" y="508"/>
                    </a:lnTo>
                    <a:lnTo>
                      <a:pt x="101" y="510"/>
                    </a:lnTo>
                    <a:lnTo>
                      <a:pt x="106" y="511"/>
                    </a:lnTo>
                    <a:lnTo>
                      <a:pt x="112" y="511"/>
                    </a:lnTo>
                    <a:lnTo>
                      <a:pt x="116" y="511"/>
                    </a:lnTo>
                    <a:lnTo>
                      <a:pt x="121" y="511"/>
                    </a:lnTo>
                    <a:lnTo>
                      <a:pt x="127" y="511"/>
                    </a:lnTo>
                    <a:lnTo>
                      <a:pt x="132" y="510"/>
                    </a:lnTo>
                    <a:lnTo>
                      <a:pt x="139" y="508"/>
                    </a:lnTo>
                    <a:lnTo>
                      <a:pt x="144" y="507"/>
                    </a:lnTo>
                    <a:lnTo>
                      <a:pt x="150" y="505"/>
                    </a:lnTo>
                    <a:lnTo>
                      <a:pt x="154" y="500"/>
                    </a:lnTo>
                    <a:lnTo>
                      <a:pt x="157" y="495"/>
                    </a:lnTo>
                    <a:lnTo>
                      <a:pt x="157" y="491"/>
                    </a:lnTo>
                    <a:lnTo>
                      <a:pt x="153" y="490"/>
                    </a:lnTo>
                    <a:lnTo>
                      <a:pt x="148" y="490"/>
                    </a:lnTo>
                    <a:lnTo>
                      <a:pt x="142" y="491"/>
                    </a:lnTo>
                    <a:lnTo>
                      <a:pt x="138" y="491"/>
                    </a:lnTo>
                    <a:lnTo>
                      <a:pt x="135" y="491"/>
                    </a:lnTo>
                    <a:lnTo>
                      <a:pt x="130" y="490"/>
                    </a:lnTo>
                    <a:lnTo>
                      <a:pt x="127" y="489"/>
                    </a:lnTo>
                    <a:lnTo>
                      <a:pt x="125" y="487"/>
                    </a:lnTo>
                    <a:lnTo>
                      <a:pt x="124" y="483"/>
                    </a:lnTo>
                    <a:lnTo>
                      <a:pt x="123" y="481"/>
                    </a:lnTo>
                    <a:lnTo>
                      <a:pt x="124" y="478"/>
                    </a:lnTo>
                    <a:lnTo>
                      <a:pt x="128" y="477"/>
                    </a:lnTo>
                    <a:lnTo>
                      <a:pt x="132" y="477"/>
                    </a:lnTo>
                    <a:lnTo>
                      <a:pt x="137" y="477"/>
                    </a:lnTo>
                    <a:lnTo>
                      <a:pt x="140" y="476"/>
                    </a:lnTo>
                    <a:lnTo>
                      <a:pt x="144" y="475"/>
                    </a:lnTo>
                    <a:lnTo>
                      <a:pt x="147" y="473"/>
                    </a:lnTo>
                    <a:lnTo>
                      <a:pt x="150" y="470"/>
                    </a:lnTo>
                    <a:lnTo>
                      <a:pt x="148" y="468"/>
                    </a:lnTo>
                    <a:lnTo>
                      <a:pt x="144" y="465"/>
                    </a:lnTo>
                    <a:lnTo>
                      <a:pt x="139" y="464"/>
                    </a:lnTo>
                    <a:lnTo>
                      <a:pt x="134" y="464"/>
                    </a:lnTo>
                    <a:lnTo>
                      <a:pt x="128" y="464"/>
                    </a:lnTo>
                    <a:lnTo>
                      <a:pt x="122" y="465"/>
                    </a:lnTo>
                    <a:lnTo>
                      <a:pt x="116" y="465"/>
                    </a:lnTo>
                    <a:lnTo>
                      <a:pt x="112" y="466"/>
                    </a:lnTo>
                    <a:lnTo>
                      <a:pt x="106" y="464"/>
                    </a:lnTo>
                    <a:lnTo>
                      <a:pt x="102" y="462"/>
                    </a:lnTo>
                    <a:lnTo>
                      <a:pt x="100" y="461"/>
                    </a:lnTo>
                    <a:lnTo>
                      <a:pt x="98" y="459"/>
                    </a:lnTo>
                    <a:lnTo>
                      <a:pt x="97" y="455"/>
                    </a:lnTo>
                    <a:lnTo>
                      <a:pt x="99" y="450"/>
                    </a:lnTo>
                    <a:lnTo>
                      <a:pt x="97" y="442"/>
                    </a:lnTo>
                    <a:lnTo>
                      <a:pt x="92" y="432"/>
                    </a:lnTo>
                    <a:lnTo>
                      <a:pt x="86" y="421"/>
                    </a:lnTo>
                    <a:lnTo>
                      <a:pt x="78" y="411"/>
                    </a:lnTo>
                    <a:lnTo>
                      <a:pt x="72" y="399"/>
                    </a:lnTo>
                    <a:lnTo>
                      <a:pt x="67" y="387"/>
                    </a:lnTo>
                    <a:lnTo>
                      <a:pt x="64" y="377"/>
                    </a:lnTo>
                    <a:lnTo>
                      <a:pt x="64" y="360"/>
                    </a:lnTo>
                    <a:lnTo>
                      <a:pt x="68" y="343"/>
                    </a:lnTo>
                    <a:lnTo>
                      <a:pt x="74" y="325"/>
                    </a:lnTo>
                    <a:lnTo>
                      <a:pt x="81" y="309"/>
                    </a:lnTo>
                    <a:lnTo>
                      <a:pt x="85" y="302"/>
                    </a:lnTo>
                    <a:lnTo>
                      <a:pt x="90" y="301"/>
                    </a:lnTo>
                    <a:lnTo>
                      <a:pt x="96" y="302"/>
                    </a:lnTo>
                    <a:lnTo>
                      <a:pt x="101" y="308"/>
                    </a:lnTo>
                    <a:lnTo>
                      <a:pt x="108" y="315"/>
                    </a:lnTo>
                    <a:lnTo>
                      <a:pt x="114" y="322"/>
                    </a:lnTo>
                    <a:lnTo>
                      <a:pt x="120" y="330"/>
                    </a:lnTo>
                    <a:lnTo>
                      <a:pt x="125" y="338"/>
                    </a:lnTo>
                    <a:lnTo>
                      <a:pt x="130" y="346"/>
                    </a:lnTo>
                    <a:lnTo>
                      <a:pt x="135" y="354"/>
                    </a:lnTo>
                    <a:lnTo>
                      <a:pt x="139" y="362"/>
                    </a:lnTo>
                    <a:lnTo>
                      <a:pt x="144" y="371"/>
                    </a:lnTo>
                    <a:lnTo>
                      <a:pt x="148" y="384"/>
                    </a:lnTo>
                    <a:lnTo>
                      <a:pt x="150" y="399"/>
                    </a:lnTo>
                    <a:lnTo>
                      <a:pt x="151" y="413"/>
                    </a:lnTo>
                    <a:lnTo>
                      <a:pt x="153" y="427"/>
                    </a:lnTo>
                    <a:lnTo>
                      <a:pt x="158" y="438"/>
                    </a:lnTo>
                    <a:lnTo>
                      <a:pt x="162" y="450"/>
                    </a:lnTo>
                    <a:lnTo>
                      <a:pt x="169" y="461"/>
                    </a:lnTo>
                    <a:lnTo>
                      <a:pt x="175" y="472"/>
                    </a:lnTo>
                    <a:lnTo>
                      <a:pt x="180" y="478"/>
                    </a:lnTo>
                    <a:lnTo>
                      <a:pt x="184" y="485"/>
                    </a:lnTo>
                    <a:lnTo>
                      <a:pt x="190" y="492"/>
                    </a:lnTo>
                    <a:lnTo>
                      <a:pt x="193" y="499"/>
                    </a:lnTo>
                    <a:lnTo>
                      <a:pt x="197" y="507"/>
                    </a:lnTo>
                    <a:lnTo>
                      <a:pt x="200" y="516"/>
                    </a:lnTo>
                    <a:lnTo>
                      <a:pt x="203" y="527"/>
                    </a:lnTo>
                    <a:lnTo>
                      <a:pt x="203" y="536"/>
                    </a:lnTo>
                    <a:lnTo>
                      <a:pt x="199" y="549"/>
                    </a:lnTo>
                    <a:lnTo>
                      <a:pt x="196" y="561"/>
                    </a:lnTo>
                    <a:lnTo>
                      <a:pt x="190" y="574"/>
                    </a:lnTo>
                    <a:lnTo>
                      <a:pt x="184" y="586"/>
                    </a:lnTo>
                    <a:lnTo>
                      <a:pt x="178" y="598"/>
                    </a:lnTo>
                    <a:lnTo>
                      <a:pt x="173" y="611"/>
                    </a:lnTo>
                    <a:lnTo>
                      <a:pt x="168" y="622"/>
                    </a:lnTo>
                    <a:lnTo>
                      <a:pt x="165" y="635"/>
                    </a:lnTo>
                    <a:lnTo>
                      <a:pt x="165" y="639"/>
                    </a:lnTo>
                    <a:lnTo>
                      <a:pt x="167" y="642"/>
                    </a:lnTo>
                    <a:lnTo>
                      <a:pt x="170" y="644"/>
                    </a:lnTo>
                    <a:lnTo>
                      <a:pt x="175" y="645"/>
                    </a:lnTo>
                    <a:lnTo>
                      <a:pt x="169" y="652"/>
                    </a:lnTo>
                    <a:lnTo>
                      <a:pt x="163" y="659"/>
                    </a:lnTo>
                    <a:lnTo>
                      <a:pt x="160" y="667"/>
                    </a:lnTo>
                    <a:lnTo>
                      <a:pt x="158" y="674"/>
                    </a:lnTo>
                    <a:lnTo>
                      <a:pt x="157" y="678"/>
                    </a:lnTo>
                    <a:lnTo>
                      <a:pt x="157" y="681"/>
                    </a:lnTo>
                    <a:lnTo>
                      <a:pt x="159" y="683"/>
                    </a:lnTo>
                    <a:lnTo>
                      <a:pt x="161" y="686"/>
                    </a:lnTo>
                    <a:lnTo>
                      <a:pt x="167" y="689"/>
                    </a:lnTo>
                    <a:lnTo>
                      <a:pt x="174" y="693"/>
                    </a:lnTo>
                    <a:lnTo>
                      <a:pt x="181" y="696"/>
                    </a:lnTo>
                    <a:lnTo>
                      <a:pt x="188" y="700"/>
                    </a:lnTo>
                    <a:lnTo>
                      <a:pt x="195" y="702"/>
                    </a:lnTo>
                    <a:lnTo>
                      <a:pt x="203" y="704"/>
                    </a:lnTo>
                    <a:lnTo>
                      <a:pt x="210" y="707"/>
                    </a:lnTo>
                    <a:lnTo>
                      <a:pt x="216" y="708"/>
                    </a:lnTo>
                    <a:lnTo>
                      <a:pt x="224" y="709"/>
                    </a:lnTo>
                    <a:lnTo>
                      <a:pt x="234" y="710"/>
                    </a:lnTo>
                    <a:lnTo>
                      <a:pt x="244" y="710"/>
                    </a:lnTo>
                    <a:lnTo>
                      <a:pt x="253" y="710"/>
                    </a:lnTo>
                    <a:lnTo>
                      <a:pt x="262" y="709"/>
                    </a:lnTo>
                    <a:lnTo>
                      <a:pt x="271" y="707"/>
                    </a:lnTo>
                    <a:lnTo>
                      <a:pt x="276" y="704"/>
                    </a:lnTo>
                    <a:lnTo>
                      <a:pt x="279" y="701"/>
                    </a:lnTo>
                    <a:lnTo>
                      <a:pt x="279" y="693"/>
                    </a:lnTo>
                    <a:lnTo>
                      <a:pt x="277" y="686"/>
                    </a:lnTo>
                    <a:lnTo>
                      <a:pt x="273" y="681"/>
                    </a:lnTo>
                    <a:lnTo>
                      <a:pt x="265" y="678"/>
                    </a:lnTo>
                    <a:lnTo>
                      <a:pt x="260" y="677"/>
                    </a:lnTo>
                    <a:lnTo>
                      <a:pt x="254" y="675"/>
                    </a:lnTo>
                    <a:lnTo>
                      <a:pt x="249" y="674"/>
                    </a:lnTo>
                    <a:lnTo>
                      <a:pt x="243" y="672"/>
                    </a:lnTo>
                    <a:lnTo>
                      <a:pt x="238" y="671"/>
                    </a:lnTo>
                    <a:lnTo>
                      <a:pt x="235" y="667"/>
                    </a:lnTo>
                    <a:lnTo>
                      <a:pt x="233" y="664"/>
                    </a:lnTo>
                    <a:lnTo>
                      <a:pt x="233" y="659"/>
                    </a:lnTo>
                    <a:lnTo>
                      <a:pt x="239" y="656"/>
                    </a:lnTo>
                    <a:lnTo>
                      <a:pt x="246" y="649"/>
                    </a:lnTo>
                    <a:lnTo>
                      <a:pt x="254" y="639"/>
                    </a:lnTo>
                    <a:lnTo>
                      <a:pt x="261" y="626"/>
                    </a:lnTo>
                    <a:lnTo>
                      <a:pt x="268" y="611"/>
                    </a:lnTo>
                    <a:lnTo>
                      <a:pt x="274" y="597"/>
                    </a:lnTo>
                    <a:lnTo>
                      <a:pt x="281" y="582"/>
                    </a:lnTo>
                    <a:lnTo>
                      <a:pt x="286" y="568"/>
                    </a:lnTo>
                    <a:lnTo>
                      <a:pt x="291" y="553"/>
                    </a:lnTo>
                    <a:lnTo>
                      <a:pt x="297" y="538"/>
                    </a:lnTo>
                    <a:lnTo>
                      <a:pt x="299" y="523"/>
                    </a:lnTo>
                    <a:lnTo>
                      <a:pt x="297" y="508"/>
                    </a:lnTo>
                    <a:lnTo>
                      <a:pt x="292" y="495"/>
                    </a:lnTo>
                    <a:lnTo>
                      <a:pt x="288" y="481"/>
                    </a:lnTo>
                    <a:lnTo>
                      <a:pt x="283" y="467"/>
                    </a:lnTo>
                    <a:lnTo>
                      <a:pt x="276" y="454"/>
                    </a:lnTo>
                    <a:lnTo>
                      <a:pt x="287" y="458"/>
                    </a:lnTo>
                    <a:lnTo>
                      <a:pt x="297" y="461"/>
                    </a:lnTo>
                    <a:lnTo>
                      <a:pt x="307" y="465"/>
                    </a:lnTo>
                    <a:lnTo>
                      <a:pt x="318" y="467"/>
                    </a:lnTo>
                    <a:lnTo>
                      <a:pt x="328" y="469"/>
                    </a:lnTo>
                    <a:lnTo>
                      <a:pt x="340" y="472"/>
                    </a:lnTo>
                    <a:lnTo>
                      <a:pt x="351" y="474"/>
                    </a:lnTo>
                    <a:lnTo>
                      <a:pt x="364" y="475"/>
                    </a:lnTo>
                    <a:lnTo>
                      <a:pt x="368" y="477"/>
                    </a:lnTo>
                    <a:lnTo>
                      <a:pt x="372" y="482"/>
                    </a:lnTo>
                    <a:lnTo>
                      <a:pt x="374" y="489"/>
                    </a:lnTo>
                    <a:lnTo>
                      <a:pt x="375" y="495"/>
                    </a:lnTo>
                    <a:lnTo>
                      <a:pt x="374" y="521"/>
                    </a:lnTo>
                    <a:lnTo>
                      <a:pt x="372" y="548"/>
                    </a:lnTo>
                    <a:lnTo>
                      <a:pt x="370" y="575"/>
                    </a:lnTo>
                    <a:lnTo>
                      <a:pt x="371" y="602"/>
                    </a:lnTo>
                    <a:lnTo>
                      <a:pt x="374" y="605"/>
                    </a:lnTo>
                    <a:lnTo>
                      <a:pt x="381" y="606"/>
                    </a:lnTo>
                    <a:lnTo>
                      <a:pt x="389" y="607"/>
                    </a:lnTo>
                    <a:lnTo>
                      <a:pt x="396" y="607"/>
                    </a:lnTo>
                    <a:lnTo>
                      <a:pt x="393" y="614"/>
                    </a:lnTo>
                    <a:lnTo>
                      <a:pt x="390" y="622"/>
                    </a:lnTo>
                    <a:lnTo>
                      <a:pt x="389" y="632"/>
                    </a:lnTo>
                    <a:lnTo>
                      <a:pt x="389" y="639"/>
                    </a:lnTo>
                    <a:lnTo>
                      <a:pt x="391" y="642"/>
                    </a:lnTo>
                    <a:lnTo>
                      <a:pt x="396" y="643"/>
                    </a:lnTo>
                    <a:lnTo>
                      <a:pt x="401" y="644"/>
                    </a:lnTo>
                    <a:lnTo>
                      <a:pt x="406" y="645"/>
                    </a:lnTo>
                    <a:lnTo>
                      <a:pt x="412" y="647"/>
                    </a:lnTo>
                    <a:lnTo>
                      <a:pt x="419" y="647"/>
                    </a:lnTo>
                    <a:lnTo>
                      <a:pt x="426" y="647"/>
                    </a:lnTo>
                    <a:lnTo>
                      <a:pt x="433" y="647"/>
                    </a:lnTo>
                    <a:lnTo>
                      <a:pt x="439" y="648"/>
                    </a:lnTo>
                    <a:lnTo>
                      <a:pt x="444" y="649"/>
                    </a:lnTo>
                    <a:lnTo>
                      <a:pt x="450" y="650"/>
                    </a:lnTo>
                    <a:lnTo>
                      <a:pt x="456" y="651"/>
                    </a:lnTo>
                    <a:lnTo>
                      <a:pt x="461" y="652"/>
                    </a:lnTo>
                    <a:lnTo>
                      <a:pt x="466" y="652"/>
                    </a:lnTo>
                    <a:lnTo>
                      <a:pt x="472" y="654"/>
                    </a:lnTo>
                    <a:lnTo>
                      <a:pt x="478" y="654"/>
                    </a:lnTo>
                    <a:lnTo>
                      <a:pt x="484" y="654"/>
                    </a:lnTo>
                    <a:lnTo>
                      <a:pt x="489" y="655"/>
                    </a:lnTo>
                    <a:lnTo>
                      <a:pt x="495" y="655"/>
                    </a:lnTo>
                    <a:lnTo>
                      <a:pt x="502" y="654"/>
                    </a:lnTo>
                    <a:lnTo>
                      <a:pt x="508" y="654"/>
                    </a:lnTo>
                    <a:lnTo>
                      <a:pt x="514" y="650"/>
                    </a:lnTo>
                    <a:lnTo>
                      <a:pt x="519" y="647"/>
                    </a:lnTo>
                    <a:lnTo>
                      <a:pt x="525" y="641"/>
                    </a:lnTo>
                    <a:lnTo>
                      <a:pt x="524" y="635"/>
                    </a:lnTo>
                    <a:lnTo>
                      <a:pt x="520" y="628"/>
                    </a:lnTo>
                    <a:lnTo>
                      <a:pt x="516" y="624"/>
                    </a:lnTo>
                    <a:lnTo>
                      <a:pt x="511" y="620"/>
                    </a:lnTo>
                    <a:lnTo>
                      <a:pt x="505" y="618"/>
                    </a:lnTo>
                    <a:lnTo>
                      <a:pt x="499" y="617"/>
                    </a:lnTo>
                    <a:lnTo>
                      <a:pt x="490" y="616"/>
                    </a:lnTo>
                    <a:lnTo>
                      <a:pt x="482" y="614"/>
                    </a:lnTo>
                    <a:lnTo>
                      <a:pt x="474" y="612"/>
                    </a:lnTo>
                    <a:lnTo>
                      <a:pt x="467" y="611"/>
                    </a:lnTo>
                    <a:lnTo>
                      <a:pt x="462" y="607"/>
                    </a:lnTo>
                    <a:lnTo>
                      <a:pt x="458" y="603"/>
                    </a:lnTo>
                    <a:lnTo>
                      <a:pt x="464" y="582"/>
                    </a:lnTo>
                    <a:lnTo>
                      <a:pt x="463" y="545"/>
                    </a:lnTo>
                    <a:lnTo>
                      <a:pt x="457" y="504"/>
                    </a:lnTo>
                    <a:lnTo>
                      <a:pt x="451" y="465"/>
                    </a:lnTo>
                    <a:lnTo>
                      <a:pt x="449" y="452"/>
                    </a:lnTo>
                    <a:lnTo>
                      <a:pt x="443" y="440"/>
                    </a:lnTo>
                    <a:lnTo>
                      <a:pt x="436" y="430"/>
                    </a:lnTo>
                    <a:lnTo>
                      <a:pt x="428" y="422"/>
                    </a:lnTo>
                    <a:lnTo>
                      <a:pt x="412" y="413"/>
                    </a:lnTo>
                    <a:lnTo>
                      <a:pt x="395" y="405"/>
                    </a:lnTo>
                    <a:lnTo>
                      <a:pt x="378" y="398"/>
                    </a:lnTo>
                    <a:lnTo>
                      <a:pt x="360" y="391"/>
                    </a:lnTo>
                    <a:lnTo>
                      <a:pt x="343" y="385"/>
                    </a:lnTo>
                    <a:lnTo>
                      <a:pt x="326" y="378"/>
                    </a:lnTo>
                    <a:lnTo>
                      <a:pt x="309" y="371"/>
                    </a:lnTo>
                    <a:lnTo>
                      <a:pt x="292" y="364"/>
                    </a:lnTo>
                    <a:lnTo>
                      <a:pt x="286" y="361"/>
                    </a:lnTo>
                    <a:lnTo>
                      <a:pt x="280" y="355"/>
                    </a:lnTo>
                    <a:lnTo>
                      <a:pt x="274" y="351"/>
                    </a:lnTo>
                    <a:lnTo>
                      <a:pt x="271" y="344"/>
                    </a:lnTo>
                    <a:lnTo>
                      <a:pt x="264" y="330"/>
                    </a:lnTo>
                    <a:lnTo>
                      <a:pt x="258" y="316"/>
                    </a:lnTo>
                    <a:lnTo>
                      <a:pt x="252" y="302"/>
                    </a:lnTo>
                    <a:lnTo>
                      <a:pt x="248" y="288"/>
                    </a:lnTo>
                    <a:lnTo>
                      <a:pt x="242" y="273"/>
                    </a:lnTo>
                    <a:lnTo>
                      <a:pt x="237" y="260"/>
                    </a:lnTo>
                    <a:lnTo>
                      <a:pt x="234" y="245"/>
                    </a:lnTo>
                    <a:lnTo>
                      <a:pt x="230" y="231"/>
                    </a:lnTo>
                    <a:lnTo>
                      <a:pt x="230" y="220"/>
                    </a:lnTo>
                    <a:lnTo>
                      <a:pt x="233" y="211"/>
                    </a:lnTo>
                    <a:lnTo>
                      <a:pt x="236" y="201"/>
                    </a:lnTo>
                    <a:lnTo>
                      <a:pt x="241" y="192"/>
                    </a:lnTo>
                    <a:lnTo>
                      <a:pt x="246" y="184"/>
                    </a:lnTo>
                    <a:lnTo>
                      <a:pt x="252" y="177"/>
                    </a:lnTo>
                    <a:lnTo>
                      <a:pt x="258" y="170"/>
                    </a:lnTo>
                    <a:lnTo>
                      <a:pt x="264" y="163"/>
                    </a:lnTo>
                    <a:lnTo>
                      <a:pt x="271" y="156"/>
                    </a:lnTo>
                    <a:lnTo>
                      <a:pt x="276" y="148"/>
                    </a:lnTo>
                    <a:lnTo>
                      <a:pt x="282" y="141"/>
                    </a:lnTo>
                    <a:lnTo>
                      <a:pt x="287" y="133"/>
                    </a:lnTo>
                    <a:lnTo>
                      <a:pt x="290" y="125"/>
                    </a:lnTo>
                    <a:lnTo>
                      <a:pt x="291" y="116"/>
                    </a:lnTo>
                    <a:lnTo>
                      <a:pt x="289" y="106"/>
                    </a:lnTo>
                    <a:lnTo>
                      <a:pt x="284" y="100"/>
                    </a:lnTo>
                    <a:lnTo>
                      <a:pt x="273" y="88"/>
                    </a:lnTo>
                    <a:lnTo>
                      <a:pt x="262" y="78"/>
                    </a:lnTo>
                    <a:lnTo>
                      <a:pt x="251" y="68"/>
                    </a:lnTo>
                    <a:lnTo>
                      <a:pt x="239" y="59"/>
                    </a:lnTo>
                    <a:lnTo>
                      <a:pt x="227" y="51"/>
                    </a:lnTo>
                    <a:lnTo>
                      <a:pt x="215" y="43"/>
                    </a:lnTo>
                    <a:lnTo>
                      <a:pt x="203" y="35"/>
                    </a:lnTo>
                    <a:lnTo>
                      <a:pt x="189" y="28"/>
                    </a:lnTo>
                    <a:lnTo>
                      <a:pt x="183" y="26"/>
                    </a:lnTo>
                    <a:lnTo>
                      <a:pt x="177" y="25"/>
                    </a:lnTo>
                    <a:lnTo>
                      <a:pt x="172" y="27"/>
                    </a:lnTo>
                    <a:lnTo>
                      <a:pt x="166" y="33"/>
                    </a:lnTo>
                    <a:lnTo>
                      <a:pt x="162" y="32"/>
                    </a:lnTo>
                    <a:lnTo>
                      <a:pt x="158" y="29"/>
                    </a:lnTo>
                    <a:lnTo>
                      <a:pt x="154" y="26"/>
                    </a:lnTo>
                    <a:lnTo>
                      <a:pt x="153" y="22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4" y="13"/>
                    </a:lnTo>
                    <a:lnTo>
                      <a:pt x="153" y="11"/>
                    </a:lnTo>
                    <a:lnTo>
                      <a:pt x="151" y="10"/>
                    </a:lnTo>
                    <a:lnTo>
                      <a:pt x="147" y="9"/>
                    </a:lnTo>
                    <a:lnTo>
                      <a:pt x="145" y="10"/>
                    </a:lnTo>
                    <a:lnTo>
                      <a:pt x="143" y="11"/>
                    </a:lnTo>
                    <a:lnTo>
                      <a:pt x="142" y="14"/>
                    </a:lnTo>
                    <a:lnTo>
                      <a:pt x="142" y="19"/>
                    </a:lnTo>
                    <a:lnTo>
                      <a:pt x="140" y="24"/>
                    </a:lnTo>
                    <a:lnTo>
                      <a:pt x="139" y="28"/>
                    </a:lnTo>
                    <a:lnTo>
                      <a:pt x="136" y="29"/>
                    </a:lnTo>
                    <a:lnTo>
                      <a:pt x="132" y="28"/>
                    </a:lnTo>
                    <a:lnTo>
                      <a:pt x="128" y="27"/>
                    </a:lnTo>
                    <a:lnTo>
                      <a:pt x="125" y="24"/>
                    </a:lnTo>
                    <a:lnTo>
                      <a:pt x="124" y="19"/>
                    </a:lnTo>
                    <a:lnTo>
                      <a:pt x="125" y="13"/>
                    </a:lnTo>
                    <a:lnTo>
                      <a:pt x="125" y="9"/>
                    </a:lnTo>
                    <a:lnTo>
                      <a:pt x="124" y="4"/>
                    </a:lnTo>
                    <a:lnTo>
                      <a:pt x="120" y="2"/>
                    </a:lnTo>
                    <a:lnTo>
                      <a:pt x="115" y="0"/>
                    </a:lnTo>
                    <a:lnTo>
                      <a:pt x="109" y="2"/>
                    </a:lnTo>
                    <a:lnTo>
                      <a:pt x="105" y="4"/>
                    </a:lnTo>
                    <a:lnTo>
                      <a:pt x="100" y="10"/>
                    </a:lnTo>
                    <a:lnTo>
                      <a:pt x="97" y="17"/>
                    </a:lnTo>
                    <a:lnTo>
                      <a:pt x="96" y="25"/>
                    </a:lnTo>
                    <a:lnTo>
                      <a:pt x="94" y="33"/>
                    </a:lnTo>
                    <a:lnTo>
                      <a:pt x="94" y="42"/>
                    </a:lnTo>
                    <a:lnTo>
                      <a:pt x="97" y="50"/>
                    </a:lnTo>
                    <a:lnTo>
                      <a:pt x="100" y="57"/>
                    </a:lnTo>
                    <a:lnTo>
                      <a:pt x="107" y="62"/>
                    </a:lnTo>
                    <a:lnTo>
                      <a:pt x="112" y="64"/>
                    </a:lnTo>
                    <a:lnTo>
                      <a:pt x="117" y="65"/>
                    </a:lnTo>
                    <a:lnTo>
                      <a:pt x="123" y="65"/>
                    </a:lnTo>
                    <a:lnTo>
                      <a:pt x="129" y="65"/>
                    </a:lnTo>
                    <a:lnTo>
                      <a:pt x="135" y="65"/>
                    </a:lnTo>
                    <a:lnTo>
                      <a:pt x="140" y="64"/>
                    </a:lnTo>
                    <a:lnTo>
                      <a:pt x="145" y="64"/>
                    </a:lnTo>
                    <a:lnTo>
                      <a:pt x="151" y="65"/>
                    </a:lnTo>
                    <a:lnTo>
                      <a:pt x="150" y="68"/>
                    </a:lnTo>
                    <a:lnTo>
                      <a:pt x="151" y="73"/>
                    </a:lnTo>
                    <a:lnTo>
                      <a:pt x="153" y="77"/>
                    </a:lnTo>
                    <a:lnTo>
                      <a:pt x="157" y="79"/>
                    </a:lnTo>
                    <a:lnTo>
                      <a:pt x="166" y="83"/>
                    </a:lnTo>
                    <a:lnTo>
                      <a:pt x="173" y="88"/>
                    </a:lnTo>
                    <a:lnTo>
                      <a:pt x="180" y="93"/>
                    </a:lnTo>
                    <a:lnTo>
                      <a:pt x="185" y="97"/>
                    </a:lnTo>
                    <a:lnTo>
                      <a:pt x="190" y="102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4" y="115"/>
                    </a:lnTo>
                    <a:lnTo>
                      <a:pt x="211" y="123"/>
                    </a:lnTo>
                    <a:lnTo>
                      <a:pt x="212" y="129"/>
                    </a:lnTo>
                    <a:lnTo>
                      <a:pt x="207" y="134"/>
                    </a:lnTo>
                    <a:lnTo>
                      <a:pt x="195" y="136"/>
                    </a:lnTo>
                    <a:lnTo>
                      <a:pt x="189" y="136"/>
                    </a:lnTo>
                    <a:lnTo>
                      <a:pt x="183" y="138"/>
                    </a:lnTo>
                    <a:lnTo>
                      <a:pt x="178" y="139"/>
                    </a:lnTo>
                    <a:lnTo>
                      <a:pt x="173" y="139"/>
                    </a:lnTo>
                    <a:lnTo>
                      <a:pt x="167" y="141"/>
                    </a:lnTo>
                    <a:lnTo>
                      <a:pt x="162" y="143"/>
                    </a:lnTo>
                    <a:lnTo>
                      <a:pt x="158" y="146"/>
                    </a:lnTo>
                    <a:lnTo>
                      <a:pt x="153" y="149"/>
                    </a:lnTo>
                    <a:lnTo>
                      <a:pt x="147" y="154"/>
                    </a:lnTo>
                    <a:lnTo>
                      <a:pt x="142" y="158"/>
                    </a:lnTo>
                    <a:lnTo>
                      <a:pt x="135" y="162"/>
                    </a:lnTo>
                    <a:lnTo>
                      <a:pt x="129" y="161"/>
                    </a:lnTo>
                    <a:lnTo>
                      <a:pt x="128" y="156"/>
                    </a:lnTo>
                    <a:lnTo>
                      <a:pt x="131" y="150"/>
                    </a:lnTo>
                    <a:lnTo>
                      <a:pt x="136" y="143"/>
                    </a:lnTo>
                    <a:lnTo>
                      <a:pt x="139" y="138"/>
                    </a:lnTo>
                    <a:lnTo>
                      <a:pt x="137" y="133"/>
                    </a:lnTo>
                    <a:lnTo>
                      <a:pt x="131" y="127"/>
                    </a:lnTo>
                    <a:lnTo>
                      <a:pt x="125" y="123"/>
                    </a:lnTo>
                    <a:lnTo>
                      <a:pt x="123" y="118"/>
                    </a:lnTo>
                    <a:lnTo>
                      <a:pt x="124" y="116"/>
                    </a:lnTo>
                    <a:lnTo>
                      <a:pt x="125" y="112"/>
                    </a:lnTo>
                    <a:lnTo>
                      <a:pt x="125" y="110"/>
                    </a:lnTo>
                    <a:lnTo>
                      <a:pt x="124" y="108"/>
                    </a:lnTo>
                    <a:lnTo>
                      <a:pt x="117" y="105"/>
                    </a:lnTo>
                    <a:lnTo>
                      <a:pt x="110" y="104"/>
                    </a:lnTo>
                    <a:lnTo>
                      <a:pt x="102" y="103"/>
                    </a:lnTo>
                    <a:lnTo>
                      <a:pt x="96" y="101"/>
                    </a:lnTo>
                    <a:lnTo>
                      <a:pt x="92" y="97"/>
                    </a:lnTo>
                    <a:lnTo>
                      <a:pt x="92" y="94"/>
                    </a:lnTo>
                    <a:lnTo>
                      <a:pt x="92" y="90"/>
                    </a:lnTo>
                    <a:lnTo>
                      <a:pt x="89" y="87"/>
                    </a:lnTo>
                    <a:lnTo>
                      <a:pt x="83" y="85"/>
                    </a:lnTo>
                    <a:lnTo>
                      <a:pt x="76" y="82"/>
                    </a:lnTo>
                    <a:lnTo>
                      <a:pt x="70" y="81"/>
                    </a:lnTo>
                    <a:lnTo>
                      <a:pt x="63" y="80"/>
                    </a:lnTo>
                    <a:lnTo>
                      <a:pt x="58" y="79"/>
                    </a:lnTo>
                    <a:lnTo>
                      <a:pt x="51" y="79"/>
                    </a:lnTo>
                    <a:lnTo>
                      <a:pt x="45" y="79"/>
                    </a:lnTo>
                    <a:lnTo>
                      <a:pt x="38" y="80"/>
                    </a:lnTo>
                    <a:lnTo>
                      <a:pt x="28" y="85"/>
                    </a:lnTo>
                    <a:lnTo>
                      <a:pt x="18" y="91"/>
                    </a:lnTo>
                    <a:lnTo>
                      <a:pt x="11" y="101"/>
                    </a:lnTo>
                    <a:lnTo>
                      <a:pt x="6" y="110"/>
                    </a:lnTo>
                    <a:lnTo>
                      <a:pt x="2" y="120"/>
                    </a:lnTo>
                    <a:lnTo>
                      <a:pt x="0" y="131"/>
                    </a:lnTo>
                    <a:lnTo>
                      <a:pt x="1" y="142"/>
                    </a:lnTo>
                    <a:lnTo>
                      <a:pt x="3" y="153"/>
                    </a:lnTo>
                    <a:lnTo>
                      <a:pt x="6" y="158"/>
                    </a:lnTo>
                    <a:lnTo>
                      <a:pt x="9" y="164"/>
                    </a:lnTo>
                    <a:lnTo>
                      <a:pt x="14" y="169"/>
                    </a:lnTo>
                    <a:lnTo>
                      <a:pt x="17" y="173"/>
                    </a:lnTo>
                    <a:lnTo>
                      <a:pt x="23" y="177"/>
                    </a:lnTo>
                    <a:lnTo>
                      <a:pt x="28" y="180"/>
                    </a:lnTo>
                    <a:lnTo>
                      <a:pt x="32" y="184"/>
                    </a:lnTo>
                    <a:lnTo>
                      <a:pt x="38" y="187"/>
                    </a:lnTo>
                    <a:lnTo>
                      <a:pt x="43" y="189"/>
                    </a:lnTo>
                    <a:lnTo>
                      <a:pt x="47" y="189"/>
                    </a:lnTo>
                    <a:lnTo>
                      <a:pt x="51" y="191"/>
                    </a:lnTo>
                    <a:lnTo>
                      <a:pt x="55" y="192"/>
                    </a:lnTo>
                    <a:lnTo>
                      <a:pt x="59" y="192"/>
                    </a:lnTo>
                    <a:lnTo>
                      <a:pt x="63" y="193"/>
                    </a:lnTo>
                    <a:lnTo>
                      <a:pt x="66" y="195"/>
                    </a:lnTo>
                    <a:lnTo>
                      <a:pt x="68" y="199"/>
                    </a:lnTo>
                    <a:lnTo>
                      <a:pt x="68" y="203"/>
                    </a:lnTo>
                    <a:lnTo>
                      <a:pt x="66" y="209"/>
                    </a:lnTo>
                    <a:lnTo>
                      <a:pt x="63" y="214"/>
                    </a:lnTo>
                    <a:lnTo>
                      <a:pt x="60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57B8CF69-0DAD-4332-B7FD-A0AD6259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The base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E9B4C075-4246-4A89-B54B-8655ECB2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La base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6368FA83-BFF6-4CFE-95BE-97FBD8B1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581150"/>
            <a:ext cx="25241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170B2635-4805-40A2-A5F2-DFFA01A5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1150"/>
            <a:ext cx="25241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F9F8EBD9-F027-49F2-B44A-BBDBACAE1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The base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9E9D82F-14E0-4444-A3B7-DE3176159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La base</a:t>
            </a:r>
          </a:p>
        </p:txBody>
      </p:sp>
      <p:pic>
        <p:nvPicPr>
          <p:cNvPr id="10244" name="Picture 1044" descr="T:\TRASCO\SCHWABE\Peso\Modules\Scaffolding\Images\Orosha2\scaffold_tifs\21.tif">
            <a:extLst>
              <a:ext uri="{FF2B5EF4-FFF2-40B4-BE49-F238E27FC236}">
                <a16:creationId xmlns:a16="http://schemas.microsoft.com/office/drawing/2014/main" id="{3068E88F-E0A6-470B-8641-7460016B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9538"/>
            <a:ext cx="3436938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46">
            <a:extLst>
              <a:ext uri="{FF2B5EF4-FFF2-40B4-BE49-F238E27FC236}">
                <a16:creationId xmlns:a16="http://schemas.microsoft.com/office/drawing/2014/main" id="{BAC52EFA-9FDB-4A58-A9D6-0508B85A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721225"/>
            <a:ext cx="10017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Oval 1047">
            <a:extLst>
              <a:ext uri="{FF2B5EF4-FFF2-40B4-BE49-F238E27FC236}">
                <a16:creationId xmlns:a16="http://schemas.microsoft.com/office/drawing/2014/main" id="{7D9BC5EE-1573-48AB-A854-4ADCCC1FA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429125"/>
            <a:ext cx="1828800" cy="1828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95EACC14-04EB-439D-923D-15FA9F31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BBA6CC0-8462-4975-8CDB-133E8AFA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Soporte</a:t>
            </a:r>
          </a:p>
        </p:txBody>
      </p:sp>
      <p:pic>
        <p:nvPicPr>
          <p:cNvPr id="11268" name="Picture 20">
            <a:extLst>
              <a:ext uri="{FF2B5EF4-FFF2-40B4-BE49-F238E27FC236}">
                <a16:creationId xmlns:a16="http://schemas.microsoft.com/office/drawing/2014/main" id="{07084AE4-F2F3-4C4B-865A-65371C95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3943350" cy="26749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1" descr="C:\WINDOWS\Image1.jpg">
            <a:extLst>
              <a:ext uri="{FF2B5EF4-FFF2-40B4-BE49-F238E27FC236}">
                <a16:creationId xmlns:a16="http://schemas.microsoft.com/office/drawing/2014/main" id="{FC4B42CA-5D7F-4D44-8398-B48DDC85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66863"/>
            <a:ext cx="35052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EAEDE54E-C97C-4D0A-9CB9-338AC587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Support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5582014-1C3E-4170-A434-D837FFB1D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2125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Soporte</a:t>
            </a:r>
          </a:p>
        </p:txBody>
      </p:sp>
      <p:pic>
        <p:nvPicPr>
          <p:cNvPr id="12292" name="Picture 15">
            <a:extLst>
              <a:ext uri="{FF2B5EF4-FFF2-40B4-BE49-F238E27FC236}">
                <a16:creationId xmlns:a16="http://schemas.microsoft.com/office/drawing/2014/main" id="{7C96269A-7E77-4C7F-A836-CBEBC088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00288"/>
            <a:ext cx="3184525" cy="4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18">
            <a:extLst>
              <a:ext uri="{FF2B5EF4-FFF2-40B4-BE49-F238E27FC236}">
                <a16:creationId xmlns:a16="http://schemas.microsoft.com/office/drawing/2014/main" id="{4F114C36-FA7B-4A7B-9360-80504CE1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60638"/>
            <a:ext cx="35718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310</Value>
    </Topic>
    <TrainingType xmlns="4abed4e2-db5c-4e78-ae88-7ca7a6241065">PESO</TrainingType>
    <DateRevised xmlns="4abed4e2-db5c-4e78-ae88-7ca7a6241065">2022-11-14T08:00:00+00:00</DateRevised>
    <AdditionalTitle xmlns="4abed4e2-db5c-4e78-ae88-7ca7a6241065">Andamios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1329FBC3-3C3F-40AF-823E-31EE09669E46}"/>
</file>

<file path=customXml/itemProps2.xml><?xml version="1.0" encoding="utf-8"?>
<ds:datastoreItem xmlns:ds="http://schemas.openxmlformats.org/officeDocument/2006/customXml" ds:itemID="{A6F3D5F1-783D-430E-9ECE-E4DB094CF040}"/>
</file>

<file path=customXml/itemProps3.xml><?xml version="1.0" encoding="utf-8"?>
<ds:datastoreItem xmlns:ds="http://schemas.openxmlformats.org/officeDocument/2006/customXml" ds:itemID="{CAD5883B-BF17-4DB9-B2DC-C36DD060A13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Chaparral Pro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Scaffolds (pptx)</dc:title>
  <dc:subject>PESO PowerPoint overhead about Scaffolds</dc:subject>
  <dc:creator/>
  <cp:lastModifiedBy/>
  <cp:revision>1</cp:revision>
  <dcterms:created xsi:type="dcterms:W3CDTF">2022-11-17T18:43:13Z</dcterms:created>
  <dcterms:modified xsi:type="dcterms:W3CDTF">2022-11-29T23:49:59Z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