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342" r:id="rId5"/>
    <p:sldId id="348" r:id="rId6"/>
    <p:sldId id="343" r:id="rId7"/>
    <p:sldId id="344" r:id="rId8"/>
    <p:sldId id="345" r:id="rId9"/>
    <p:sldId id="346" r:id="rId10"/>
    <p:sldId id="347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14" r:id="rId27"/>
    <p:sldId id="34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5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920C5-5781-489F-98ED-DDA14114961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9F94-3514-44BA-8D70-7384B16B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28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9B7E-99A5-46CE-8C8F-50979C5483C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72688-A2EE-4D98-A80B-6F2395DC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30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" y="159254"/>
              <a:ext cx="3643268" cy="15232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751" y="241812"/>
              <a:ext cx="1794043" cy="1063469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630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2770746"/>
            <a:ext cx="9144000" cy="1325563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FBEAE-E257-474F-BEA9-8D5E2EF984EE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6A761-2634-4B55-9230-89B997DCF264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8" name="Rectangle 7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" y="159254"/>
              <a:ext cx="3643268" cy="15232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751" y="241812"/>
              <a:ext cx="1794043" cy="10634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8" name="Rectangle 7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69692"/>
            <a:ext cx="10515600" cy="2852737"/>
          </a:xfrm>
        </p:spPr>
        <p:txBody>
          <a:bodyPr anchor="b"/>
          <a:lstStyle>
            <a:lvl1pPr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494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259D-DAC6-4E13-9151-2DDCF4238E9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96B16-2535-47A3-AF7C-6C14BF3AF9B1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11" name="Rectangle 10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8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8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EB03A1-04BD-4390-8AD5-17F742E68E7C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7" name="Rectangle 6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30D07A-E246-45D3-B5E3-E70B937D31C5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6" name="Rectangle 5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06E2-FCD3-4044-BE4A-932793007845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AB483-3822-4E4A-A27B-8664B06C9F80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155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ECFB6-DA32-4DD1-B3CE-B0A5B7A78E0E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795" y="635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6329" y="6353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AE82-9724-4C26-AD34-85BA438DD0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7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oregon.gov/Pages/topics/safety-committees-and-meetings.aspx" TargetMode="External"/><Relationship Id="rId2" Type="http://schemas.openxmlformats.org/officeDocument/2006/relationships/hyperlink" Target="https://www.youtube.com/channel/UCexHdBGLMAOjoNxMnL9-Bb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oregon.gov/edu/peso/Pages/default.asp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oregon.gov" TargetMode="External"/><Relationship Id="rId2" Type="http://schemas.openxmlformats.org/officeDocument/2006/relationships/hyperlink" Target="https://osha.oregon.gov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64525"/>
            <a:ext cx="9144000" cy="1613851"/>
          </a:xfrm>
        </p:spPr>
        <p:txBody>
          <a:bodyPr/>
          <a:lstStyle/>
          <a:p>
            <a:r>
              <a:rPr lang="en-US" sz="4800"/>
              <a:t>Safety </a:t>
            </a:r>
            <a:r>
              <a:rPr lang="en-US" sz="4800" smtClean="0"/>
              <a:t>Meetings and Committees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0"/>
            <a:ext cx="4400549" cy="1247775"/>
          </a:xfrm>
        </p:spPr>
        <p:txBody>
          <a:bodyPr/>
          <a:lstStyle/>
          <a:p>
            <a:r>
              <a:rPr lang="en-US" dirty="0" smtClean="0"/>
              <a:t>Seasonal workers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6" y="1314450"/>
            <a:ext cx="4400550" cy="4554538"/>
          </a:xfrm>
        </p:spPr>
        <p:txBody>
          <a:bodyPr>
            <a:normAutofit/>
          </a:bodyPr>
          <a:lstStyle/>
          <a:p>
            <a:r>
              <a:rPr lang="en-US" dirty="0" smtClean="0"/>
              <a:t>They need to be told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Safety and health rules of their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contact supervisor in case of accident, illness, or safety or health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to do if workers are injured or sick and get emergency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Location of posted safety and health information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to attend?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available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 least one person needs to have management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be held on company time and employees are paid at regular rate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1219200"/>
            <a:ext cx="3932237" cy="1600200"/>
          </a:xfrm>
        </p:spPr>
        <p:txBody>
          <a:bodyPr/>
          <a:lstStyle/>
          <a:p>
            <a:r>
              <a:rPr lang="en-US" dirty="0" smtClean="0"/>
              <a:t>How often do we meet?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538" y="2819400"/>
            <a:ext cx="3932237" cy="3811588"/>
          </a:xfrm>
        </p:spPr>
        <p:txBody>
          <a:bodyPr/>
          <a:lstStyle/>
          <a:p>
            <a:r>
              <a:rPr lang="en-US" dirty="0" smtClean="0"/>
              <a:t>Monthly or quarterly depending on what your business does.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7" y="842962"/>
            <a:ext cx="7031460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504825"/>
            <a:ext cx="4094162" cy="1600200"/>
          </a:xfrm>
        </p:spPr>
        <p:txBody>
          <a:bodyPr/>
          <a:lstStyle/>
          <a:p>
            <a:r>
              <a:rPr lang="en-US" dirty="0" smtClean="0"/>
              <a:t>Safety meeting discussions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2105025"/>
            <a:ext cx="420846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Employees’ concerns 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Workplace 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Workplace health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Accident investigations and near misses, and: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 causes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 suggested corrective measures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514350"/>
            <a:ext cx="4619625" cy="1600200"/>
          </a:xfrm>
        </p:spPr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" b="9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2114550"/>
            <a:ext cx="4619625" cy="3811588"/>
          </a:xfrm>
        </p:spPr>
        <p:txBody>
          <a:bodyPr/>
          <a:lstStyle/>
          <a:p>
            <a:r>
              <a:rPr lang="en-US" dirty="0" smtClean="0"/>
              <a:t>If your employees do construction, utility work, manufacturing: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minutes of all safety meetings for 3 years</a:t>
            </a:r>
          </a:p>
          <a:p>
            <a:r>
              <a:rPr lang="en-US" dirty="0" smtClean="0"/>
              <a:t>All other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have to keep minutes, unless some one is absent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019175"/>
            <a:ext cx="3932237" cy="1600200"/>
          </a:xfrm>
        </p:spPr>
        <p:txBody>
          <a:bodyPr/>
          <a:lstStyle/>
          <a:p>
            <a:r>
              <a:rPr lang="en-US" dirty="0" smtClean="0"/>
              <a:t>What information to keep?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88" y="2619375"/>
            <a:ext cx="3932237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Attendees’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safety and health issues discussed during the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81050"/>
            <a:ext cx="4448175" cy="1228725"/>
          </a:xfrm>
        </p:spPr>
        <p:txBody>
          <a:bodyPr/>
          <a:lstStyle/>
          <a:p>
            <a:r>
              <a:rPr lang="en-US" dirty="0" smtClean="0"/>
              <a:t>Multi-employer worksites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" b="1676"/>
          <a:stretch>
            <a:fillRect/>
          </a:stretch>
        </p:blipFill>
        <p:spPr>
          <a:xfrm>
            <a:off x="5592763" y="696531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09775"/>
            <a:ext cx="5133975" cy="46402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your employees attend the main contractor’s safety meetings, you do not need to have separate safety meetings for your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the minutes from the prime contractor’s safety meetings for 3 years as part of your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still need to meet with employees to discuss any incidents involving them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Committees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3932237" cy="1600200"/>
          </a:xfrm>
        </p:spPr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03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088" y="2209800"/>
            <a:ext cx="4343400" cy="3811588"/>
          </a:xfrm>
        </p:spPr>
        <p:txBody>
          <a:bodyPr/>
          <a:lstStyle/>
          <a:p>
            <a:r>
              <a:rPr lang="en-US" dirty="0" smtClean="0"/>
              <a:t>Equal number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Employer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Employee elected/volunteer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 smtClean="0"/>
              <a:t>*Must not have majority of employer selected members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OSHA Public Education Mission: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009" y="846109"/>
            <a:ext cx="6172200" cy="4873625"/>
          </a:xfrm>
        </p:spPr>
        <p:txBody>
          <a:bodyPr>
            <a:normAutofit/>
          </a:bodyPr>
          <a:lstStyle/>
          <a:p>
            <a:r>
              <a:rPr lang="en-US" b="1" dirty="0"/>
              <a:t>Consultative </a:t>
            </a:r>
            <a:r>
              <a:rPr lang="en-US" b="1" dirty="0" smtClean="0"/>
              <a:t>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Enforcement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Public </a:t>
            </a:r>
            <a:r>
              <a:rPr lang="en-US" b="1" dirty="0"/>
              <a:t>Education </a:t>
            </a:r>
            <a:r>
              <a:rPr lang="en-US" b="1" dirty="0" smtClean="0"/>
              <a:t>and Conferences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Standards </a:t>
            </a:r>
            <a:r>
              <a:rPr lang="en-US" b="1" dirty="0"/>
              <a:t>and Technical </a:t>
            </a:r>
            <a:r>
              <a:rPr lang="en-US" b="1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607" y="2315095"/>
            <a:ext cx="4114597" cy="3811588"/>
          </a:xfrm>
        </p:spPr>
        <p:txBody>
          <a:bodyPr/>
          <a:lstStyle/>
          <a:p>
            <a:r>
              <a:rPr lang="en-US" i="1" dirty="0"/>
              <a:t>We provide knowledge and tools to advance self-sufficiency in workplace safety and </a:t>
            </a:r>
            <a:r>
              <a:rPr lang="en-US" i="1" dirty="0" smtClean="0"/>
              <a:t>health.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selected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Supervisor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 any other employee management chooses to serve on the committee as its representative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960350"/>
            <a:ext cx="3932237" cy="1600200"/>
          </a:xfrm>
        </p:spPr>
        <p:txBody>
          <a:bodyPr/>
          <a:lstStyle/>
          <a:p>
            <a:r>
              <a:rPr lang="en-US" dirty="0" smtClean="0"/>
              <a:t>Employee selected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13" y="2560550"/>
            <a:ext cx="3932237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 another employee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 a supervisor to represent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a volunteer to serve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3" y="1143000"/>
            <a:ext cx="3932237" cy="1600200"/>
          </a:xfrm>
        </p:spPr>
        <p:txBody>
          <a:bodyPr/>
          <a:lstStyle/>
          <a:p>
            <a:r>
              <a:rPr lang="en-US" dirty="0" smtClean="0"/>
              <a:t>How many members?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363" y="2743200"/>
            <a:ext cx="3932237" cy="3811588"/>
          </a:xfrm>
        </p:spPr>
        <p:txBody>
          <a:bodyPr/>
          <a:lstStyle/>
          <a:p>
            <a:r>
              <a:rPr lang="en-US" dirty="0" smtClean="0"/>
              <a:t>The size of your safety committee is determined by how many employees your business has.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87" y="1466850"/>
            <a:ext cx="6014799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6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54" y="-1"/>
            <a:ext cx="4454371" cy="1009650"/>
          </a:xfrm>
        </p:spPr>
        <p:txBody>
          <a:bodyPr/>
          <a:lstStyle/>
          <a:p>
            <a:r>
              <a:rPr lang="en-US" dirty="0" smtClean="0"/>
              <a:t>Member requirements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449888" y="744156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76" y="1009649"/>
            <a:ext cx="4819650" cy="50958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Agree on a chairperson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Serve a minimum of one year, when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Trained in accident investigation principles and know how to apply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Trained in hazard 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Receive safety committee meeting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Represent the major activities of the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 compensated at their regular pay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0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484100"/>
            <a:ext cx="4371975" cy="1343025"/>
          </a:xfrm>
        </p:spPr>
        <p:txBody>
          <a:bodyPr/>
          <a:lstStyle/>
          <a:p>
            <a:r>
              <a:rPr lang="en-US" sz="4400" dirty="0" smtClean="0"/>
              <a:t>4 C</a:t>
            </a:r>
            <a:r>
              <a:rPr lang="en-US" dirty="0" smtClean="0"/>
              <a:t>ommittee requirements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970000"/>
            <a:ext cx="4371975" cy="43830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Meet  monthly or quarterly, depending on the work that your employees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a record of each meeting for 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procedures for workplace safety and health inspections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Accomplish a set of specific tasks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" y="715581"/>
            <a:ext cx="3932237" cy="1600200"/>
          </a:xfrm>
        </p:spPr>
        <p:txBody>
          <a:bodyPr/>
          <a:lstStyle/>
          <a:p>
            <a:r>
              <a:rPr lang="en-US" dirty="0" smtClean="0"/>
              <a:t>When to meet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793" y="2343150"/>
            <a:ext cx="4848225" cy="3811588"/>
          </a:xfrm>
        </p:spPr>
        <p:txBody>
          <a:bodyPr/>
          <a:lstStyle/>
          <a:p>
            <a:r>
              <a:rPr lang="en-US" dirty="0" smtClean="0"/>
              <a:t>Mostly office work = quarterly</a:t>
            </a:r>
          </a:p>
          <a:p>
            <a:endParaRPr lang="en-US" dirty="0" smtClean="0"/>
          </a:p>
          <a:p>
            <a:r>
              <a:rPr lang="en-US" b="1" u="sng" dirty="0" smtClean="0"/>
              <a:t>Not</a:t>
            </a:r>
            <a:r>
              <a:rPr lang="en-US" dirty="0" smtClean="0"/>
              <a:t> mostly office work = monthly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57956"/>
            <a:ext cx="10515600" cy="417769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Oregon OSHA’s YouTube Channel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A-Z Topic Index – Safety Committees and Meetings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PESO – English to </a:t>
            </a:r>
            <a:r>
              <a:rPr lang="en-US" dirty="0" err="1" smtClean="0">
                <a:hlinkClick r:id="rId4"/>
              </a:rPr>
              <a:t>Espa</a:t>
            </a:r>
            <a:r>
              <a:rPr lang="en-US" dirty="0" err="1">
                <a:hlinkClick r:id="rId4"/>
              </a:rPr>
              <a:t>ñ</a:t>
            </a:r>
            <a:r>
              <a:rPr lang="en-US" dirty="0" err="1" smtClean="0">
                <a:hlinkClick r:id="rId4"/>
              </a:rPr>
              <a:t>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Educational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600" dirty="0" smtClean="0"/>
              <a:t>Thank You!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74" y="822960"/>
            <a:ext cx="3932237" cy="632053"/>
          </a:xfrm>
        </p:spPr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974" y="1529828"/>
            <a:ext cx="4930431" cy="4388834"/>
          </a:xfrm>
        </p:spPr>
        <p:txBody>
          <a:bodyPr>
            <a:normAutofit fontScale="47500" lnSpcReduction="20000"/>
          </a:bodyPr>
          <a:lstStyle/>
          <a:p>
            <a:r>
              <a:rPr lang="en-US" sz="3800" b="1" u="sng" dirty="0" smtClean="0"/>
              <a:t>Field Offices:</a:t>
            </a:r>
          </a:p>
          <a:p>
            <a:r>
              <a:rPr lang="en-US" sz="3400" b="1" dirty="0"/>
              <a:t>Portland</a:t>
            </a:r>
            <a:r>
              <a:rPr lang="en-US" sz="3400" dirty="0"/>
              <a:t>	</a:t>
            </a:r>
            <a:r>
              <a:rPr lang="en-US" sz="3400" dirty="0" smtClean="0"/>
              <a:t>		503-229-5910</a:t>
            </a:r>
            <a:endParaRPr lang="en-US" sz="3400" dirty="0"/>
          </a:p>
          <a:p>
            <a:r>
              <a:rPr lang="en-US" sz="3400" b="1" dirty="0"/>
              <a:t>Salem</a:t>
            </a:r>
            <a:r>
              <a:rPr lang="en-US" sz="3400" dirty="0"/>
              <a:t>	</a:t>
            </a:r>
            <a:r>
              <a:rPr lang="en-US" sz="3400" dirty="0" smtClean="0"/>
              <a:t>		503-378-3274</a:t>
            </a:r>
            <a:endParaRPr lang="en-US" sz="3400" dirty="0"/>
          </a:p>
          <a:p>
            <a:r>
              <a:rPr lang="en-US" sz="3400" b="1" dirty="0"/>
              <a:t>Eugene</a:t>
            </a:r>
            <a:r>
              <a:rPr lang="en-US" sz="3400" dirty="0"/>
              <a:t>	</a:t>
            </a:r>
            <a:r>
              <a:rPr lang="en-US" sz="3400" dirty="0" smtClean="0"/>
              <a:t>		541-686-7562</a:t>
            </a:r>
            <a:endParaRPr lang="en-US" sz="3400" dirty="0"/>
          </a:p>
          <a:p>
            <a:r>
              <a:rPr lang="en-US" sz="3400" b="1" dirty="0"/>
              <a:t>Medford</a:t>
            </a:r>
            <a:r>
              <a:rPr lang="en-US" sz="3400" dirty="0"/>
              <a:t>	</a:t>
            </a:r>
            <a:r>
              <a:rPr lang="en-US" sz="3400" dirty="0" smtClean="0"/>
              <a:t>		541-776-6030</a:t>
            </a:r>
            <a:endParaRPr lang="en-US" sz="3400" dirty="0"/>
          </a:p>
          <a:p>
            <a:r>
              <a:rPr lang="en-US" sz="3400" b="1" dirty="0" smtClean="0"/>
              <a:t>Bend</a:t>
            </a:r>
            <a:r>
              <a:rPr lang="en-US" sz="3400" dirty="0" smtClean="0"/>
              <a:t>			541-388-6066</a:t>
            </a:r>
          </a:p>
          <a:p>
            <a:r>
              <a:rPr lang="en-US" sz="3400" b="1" dirty="0" smtClean="0"/>
              <a:t>Pendleton</a:t>
            </a:r>
            <a:r>
              <a:rPr lang="en-US" sz="3400" dirty="0" smtClean="0"/>
              <a:t> 		541-276-2353</a:t>
            </a:r>
          </a:p>
          <a:p>
            <a:endParaRPr lang="en-US" sz="3400" b="1" dirty="0" smtClean="0"/>
          </a:p>
          <a:p>
            <a:r>
              <a:rPr lang="en-US" sz="3400" b="1" dirty="0" smtClean="0"/>
              <a:t>Salem Central:</a:t>
            </a:r>
          </a:p>
          <a:p>
            <a:r>
              <a:rPr lang="en-US" sz="3400" dirty="0" smtClean="0"/>
              <a:t>Toll </a:t>
            </a:r>
            <a:r>
              <a:rPr lang="en-US" sz="3400" dirty="0"/>
              <a:t>Free English:		800-922-2689</a:t>
            </a:r>
          </a:p>
          <a:p>
            <a:r>
              <a:rPr lang="en-US" sz="3400" dirty="0" smtClean="0"/>
              <a:t>Toll </a:t>
            </a:r>
            <a:r>
              <a:rPr lang="en-US" sz="3400" dirty="0"/>
              <a:t>Free Spanish</a:t>
            </a:r>
            <a:r>
              <a:rPr lang="en-US" sz="3400" dirty="0" smtClean="0"/>
              <a:t>:		800-843-8086 </a:t>
            </a:r>
            <a:endParaRPr lang="en-US" sz="3400" dirty="0"/>
          </a:p>
          <a:p>
            <a:r>
              <a:rPr lang="en-US" sz="3400" dirty="0" smtClean="0"/>
              <a:t> </a:t>
            </a:r>
          </a:p>
          <a:p>
            <a:r>
              <a:rPr lang="en-US" sz="3400" dirty="0" smtClean="0"/>
              <a:t>Website</a:t>
            </a:r>
            <a:r>
              <a:rPr lang="en-US" sz="3400" dirty="0"/>
              <a:t>: </a:t>
            </a:r>
            <a:r>
              <a:rPr lang="en-US" sz="3400" dirty="0" smtClean="0"/>
              <a:t>			</a:t>
            </a:r>
            <a:r>
              <a:rPr lang="en-US" sz="3400" u="sng" dirty="0" smtClean="0">
                <a:hlinkClick r:id="rId2"/>
              </a:rPr>
              <a:t>osha.oregon.gov</a:t>
            </a:r>
            <a:endParaRPr lang="en-US" sz="3400" dirty="0">
              <a:hlinkClick r:id="rId3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64" y="1268083"/>
            <a:ext cx="5536117" cy="36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r="77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purpose of safety committees and safety meetings is to bring workers and management together in a non-adversarial, cooperative effort to promote safety and health.</a:t>
            </a:r>
          </a:p>
          <a:p>
            <a:endParaRPr lang="en-US" dirty="0"/>
          </a:p>
          <a:p>
            <a:r>
              <a:rPr lang="en-US" dirty="0" smtClean="0"/>
              <a:t>Safety committees and safety meetings will assist you in making continuous improvement to your safety and health programs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business must have either: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7" t="-180" r="213" b="180"/>
          <a:stretch/>
        </p:blipFill>
        <p:spPr>
          <a:xfrm>
            <a:off x="5398848" y="70695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Safety committee</a:t>
            </a:r>
          </a:p>
          <a:p>
            <a:r>
              <a:rPr lang="en-US" dirty="0" smtClean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Safety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The only exception is if you’re the sole owner and the only employee of a business.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4" y="994372"/>
            <a:ext cx="3932237" cy="1600200"/>
          </a:xfrm>
        </p:spPr>
        <p:txBody>
          <a:bodyPr/>
          <a:lstStyle/>
          <a:p>
            <a:r>
              <a:rPr lang="en-US" dirty="0" smtClean="0"/>
              <a:t>Safety committee or safety meetings?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714" y="2594572"/>
            <a:ext cx="3932237" cy="3811588"/>
          </a:xfrm>
        </p:spPr>
        <p:txBody>
          <a:bodyPr/>
          <a:lstStyle/>
          <a:p>
            <a:r>
              <a:rPr lang="en-US" dirty="0" smtClean="0"/>
              <a:t>If your business has more than 10 employees: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35585" y="1127722"/>
            <a:ext cx="7070690" cy="4787303"/>
            <a:chOff x="4787935" y="984847"/>
            <a:chExt cx="7070690" cy="47873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7935" y="984847"/>
              <a:ext cx="6962706" cy="45777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734425" y="4400550"/>
              <a:ext cx="3124200" cy="137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67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Multi-location employers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95194"/>
            <a:ext cx="6172200" cy="41143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Centralized safety committees follow the same requirements and represent the safety and health concerns of employees at all of the locations.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6" y="0"/>
            <a:ext cx="4095750" cy="1123950"/>
          </a:xfrm>
        </p:spPr>
        <p:txBody>
          <a:bodyPr/>
          <a:lstStyle/>
          <a:p>
            <a:r>
              <a:rPr lang="en-US" dirty="0" smtClean="0"/>
              <a:t>Agricultural employers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63" y="1123950"/>
            <a:ext cx="6172200" cy="41124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276" y="1228725"/>
            <a:ext cx="4257674" cy="46402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Main differences: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Certain seasonal workers aren’t included in employee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Those that have centralized committees aren’t required to have a written safety and health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ag employers must keep records of safety committees or safety meetings; minimal records are still allowed if all employees attend a safety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egon OSH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540"/>
      </a:accent1>
      <a:accent2>
        <a:srgbClr val="00557D"/>
      </a:accent2>
      <a:accent3>
        <a:srgbClr val="A5A5A5"/>
      </a:accent3>
      <a:accent4>
        <a:srgbClr val="7F7F7F"/>
      </a:accent4>
      <a:accent5>
        <a:srgbClr val="3F3F3F"/>
      </a:accent5>
      <a:accent6>
        <a:srgbClr val="262626"/>
      </a:accent6>
      <a:hlink>
        <a:srgbClr val="0563C1"/>
      </a:hlink>
      <a:folHlink>
        <a:srgbClr val="954F72"/>
      </a:folHlink>
    </a:clrScheme>
    <a:fontScheme name="Myriad Pro">
      <a:majorFont>
        <a:latin typeface="Myriad Pro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rainingFormat xmlns="4abed4e2-db5c-4e78-ae88-7ca7a6241065">Overhead</TrainingFormat>
    <Topic xmlns="4abed4e2-db5c-4e78-ae88-7ca7a6241065">
      <Value>313</Value>
    </Topic>
    <AdditionalTitle xmlns="4abed4e2-db5c-4e78-ae88-7ca7a6241065" xsi:nil="true"/>
    <TrainingType xmlns="4abed4e2-db5c-4e78-ae88-7ca7a6241065">Workshop</TrainingType>
    <Description1 xmlns="4abed4e2-db5c-4e78-ae88-7ca7a6241065">PowerPoint slides for the Safety Meetings and Committees education workshop.</Description1>
    <DateRevised xmlns="4abed4e2-db5c-4e78-ae88-7ca7a6241065">2020-02-24T08:00:00+00:00</DateRevised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7FE7156-C6FB-4C09-85F5-2FE954EEE0E7}"/>
</file>

<file path=customXml/itemProps2.xml><?xml version="1.0" encoding="utf-8"?>
<ds:datastoreItem xmlns:ds="http://schemas.openxmlformats.org/officeDocument/2006/customXml" ds:itemID="{B435C154-9466-4345-A117-EDED804926D9}"/>
</file>

<file path=customXml/itemProps3.xml><?xml version="1.0" encoding="utf-8"?>
<ds:datastoreItem xmlns:ds="http://schemas.openxmlformats.org/officeDocument/2006/customXml" ds:itemID="{705695CB-E434-4042-A0AC-280056EA99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721</Words>
  <Application>Microsoft Office PowerPoint</Application>
  <PresentationFormat>Widescreen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Myriad Pro</vt:lpstr>
      <vt:lpstr>Myriad Pro Cond</vt:lpstr>
      <vt:lpstr>Office Theme</vt:lpstr>
      <vt:lpstr>Safety Meetings and Committees</vt:lpstr>
      <vt:lpstr>Oregon OSHA Public Education Mission:</vt:lpstr>
      <vt:lpstr>Contact us</vt:lpstr>
      <vt:lpstr>Purpose</vt:lpstr>
      <vt:lpstr>Introduction</vt:lpstr>
      <vt:lpstr>Your business must have either:</vt:lpstr>
      <vt:lpstr>Safety committee or safety meetings?</vt:lpstr>
      <vt:lpstr>Multi-location employers</vt:lpstr>
      <vt:lpstr>Agricultural employers</vt:lpstr>
      <vt:lpstr>Seasonal workers</vt:lpstr>
      <vt:lpstr>Safety Meetings</vt:lpstr>
      <vt:lpstr>Who needs to attend?</vt:lpstr>
      <vt:lpstr>How often do we meet?</vt:lpstr>
      <vt:lpstr>Safety meeting discussions</vt:lpstr>
      <vt:lpstr>Meeting minutes</vt:lpstr>
      <vt:lpstr>What information to keep?</vt:lpstr>
      <vt:lpstr>Multi-employer worksites</vt:lpstr>
      <vt:lpstr>Safety Committees</vt:lpstr>
      <vt:lpstr>Members</vt:lpstr>
      <vt:lpstr>Employer selected</vt:lpstr>
      <vt:lpstr>Employee selected</vt:lpstr>
      <vt:lpstr>How many members?</vt:lpstr>
      <vt:lpstr>Member requirements</vt:lpstr>
      <vt:lpstr>4 Committee requirements</vt:lpstr>
      <vt:lpstr>When to meet</vt:lpstr>
      <vt:lpstr>Additional Educational Resources</vt:lpstr>
      <vt:lpstr>Thank You!</vt:lpstr>
    </vt:vector>
  </TitlesOfParts>
  <Company>DCBS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Meetings and Committees</dc:title>
  <dc:creator>Aubol Zachary T</dc:creator>
  <cp:lastModifiedBy>Tawnya Swanson</cp:lastModifiedBy>
  <cp:revision>170</cp:revision>
  <dcterms:created xsi:type="dcterms:W3CDTF">2019-10-04T14:49:50Z</dcterms:created>
  <dcterms:modified xsi:type="dcterms:W3CDTF">2020-02-24T23:31:29Z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