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67" y="247661"/>
            <a:ext cx="4922148" cy="63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79" y="330420"/>
            <a:ext cx="9004738" cy="6327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6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24" y="472966"/>
            <a:ext cx="8143896" cy="614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1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bend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53" y="543351"/>
            <a:ext cx="8873644" cy="598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klamathfalls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3" y="730513"/>
            <a:ext cx="9366077" cy="582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60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medford_wf_trends_proc202103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2" y="699747"/>
            <a:ext cx="8937374" cy="5821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59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eugene_wf_trends_proc2021032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8" y="856649"/>
            <a:ext cx="10048774" cy="561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0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portland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4" y="786151"/>
            <a:ext cx="9019234" cy="576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08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51E1D133B5D45AF0F14AB698F3EAA" ma:contentTypeVersion="5" ma:contentTypeDescription="Create a new document." ma:contentTypeScope="" ma:versionID="15defbddd4c3b5eee04f5ec4fded7c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32cedea5e0421b99ae9dc7a3d3ed6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EDEB80-02BE-439E-A40A-E36377EF5057}"/>
</file>

<file path=customXml/itemProps2.xml><?xml version="1.0" encoding="utf-8"?>
<ds:datastoreItem xmlns:ds="http://schemas.openxmlformats.org/officeDocument/2006/customXml" ds:itemID="{FB009DA1-2D57-44C3-84E9-23FD12BA7BFF}"/>
</file>

<file path=customXml/itemProps3.xml><?xml version="1.0" encoding="utf-8"?>
<ds:datastoreItem xmlns:ds="http://schemas.openxmlformats.org/officeDocument/2006/customXml" ds:itemID="{2C1219F3-3400-4575-AF55-22299737B36B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BARNACK Anthony</dc:creator>
  <cp:lastModifiedBy>Tawnya Swanson</cp:lastModifiedBy>
  <cp:revision>3</cp:revision>
  <dcterms:created xsi:type="dcterms:W3CDTF">2021-05-03T16:34:20Z</dcterms:created>
  <dcterms:modified xsi:type="dcterms:W3CDTF">2021-05-07T15:41:36Z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0x010100DCA51E1D133B5D45AF0F14AB698F3EAA</vt:lpwstr>
  </property>
</Properties>
</file>